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sldIdLst>
    <p:sldId id="256" r:id="rId2"/>
    <p:sldId id="265" r:id="rId3"/>
    <p:sldId id="261" r:id="rId4"/>
    <p:sldId id="267" r:id="rId5"/>
    <p:sldId id="270" r:id="rId6"/>
    <p:sldId id="263" r:id="rId7"/>
    <p:sldId id="264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10"/>
    <a:srgbClr val="766F54"/>
    <a:srgbClr val="FDFDFD"/>
    <a:srgbClr val="DCD8D3"/>
    <a:srgbClr val="FF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E50009-5E50-4E99-BCD6-1DEA6C447937}" v="1615" dt="2021-06-02T22:03:12.2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68" autoAdjust="0"/>
    <p:restoredTop sz="96727" autoAdjust="0"/>
  </p:normalViewPr>
  <p:slideViewPr>
    <p:cSldViewPr snapToGrid="0">
      <p:cViewPr>
        <p:scale>
          <a:sx n="100" d="100"/>
          <a:sy n="100" d="100"/>
        </p:scale>
        <p:origin x="14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KAI.ZHANG@baruchmail.cuny.edu" userId="79d57033-70fd-44b4-85ab-d23b0293351e" providerId="ADAL" clId="{E2E50009-5E50-4E99-BCD6-1DEA6C447937}"/>
    <pc:docChg chg="undo redo custSel addSld delSld modSld sldOrd modMainMaster">
      <pc:chgData name="JUNKAI.ZHANG@baruchmail.cuny.edu" userId="79d57033-70fd-44b4-85ab-d23b0293351e" providerId="ADAL" clId="{E2E50009-5E50-4E99-BCD6-1DEA6C447937}" dt="2021-06-02T22:03:12.265" v="4086"/>
      <pc:docMkLst>
        <pc:docMk/>
      </pc:docMkLst>
      <pc:sldChg chg="addSp delSp modSp mod setBg setClrOvrMap delDesignElem">
        <pc:chgData name="JUNKAI.ZHANG@baruchmail.cuny.edu" userId="79d57033-70fd-44b4-85ab-d23b0293351e" providerId="ADAL" clId="{E2E50009-5E50-4E99-BCD6-1DEA6C447937}" dt="2021-06-02T19:18:01.511" v="3960"/>
        <pc:sldMkLst>
          <pc:docMk/>
          <pc:sldMk cId="1659267041" sldId="256"/>
        </pc:sldMkLst>
        <pc:spChg chg="mod ord">
          <ac:chgData name="JUNKAI.ZHANG@baruchmail.cuny.edu" userId="79d57033-70fd-44b4-85ab-d23b0293351e" providerId="ADAL" clId="{E2E50009-5E50-4E99-BCD6-1DEA6C447937}" dt="2021-06-02T19:18:01.511" v="3960"/>
          <ac:spMkLst>
            <pc:docMk/>
            <pc:sldMk cId="1659267041" sldId="256"/>
            <ac:spMk id="2" creationId="{799C341F-1399-460A-81C3-4DD7CB8C9507}"/>
          </ac:spMkLst>
        </pc:spChg>
        <pc:spChg chg="mod">
          <ac:chgData name="JUNKAI.ZHANG@baruchmail.cuny.edu" userId="79d57033-70fd-44b4-85ab-d23b0293351e" providerId="ADAL" clId="{E2E50009-5E50-4E99-BCD6-1DEA6C447937}" dt="2021-06-02T14:37:22.335" v="2331" actId="26606"/>
          <ac:spMkLst>
            <pc:docMk/>
            <pc:sldMk cId="1659267041" sldId="256"/>
            <ac:spMk id="3" creationId="{648BC358-1F2C-4461-A8CC-E3AFA7BBBBDC}"/>
          </ac:spMkLst>
        </pc:spChg>
        <pc:spChg chg="add del">
          <ac:chgData name="JUNKAI.ZHANG@baruchmail.cuny.edu" userId="79d57033-70fd-44b4-85ab-d23b0293351e" providerId="ADAL" clId="{E2E50009-5E50-4E99-BCD6-1DEA6C447937}" dt="2021-06-01T15:04:11.262" v="67"/>
          <ac:spMkLst>
            <pc:docMk/>
            <pc:sldMk cId="1659267041" sldId="256"/>
            <ac:spMk id="5" creationId="{1BF0792A-0F2B-4A2E-AB38-0A4F18A3072D}"/>
          </ac:spMkLst>
        </pc:spChg>
        <pc:spChg chg="add del">
          <ac:chgData name="JUNKAI.ZHANG@baruchmail.cuny.edu" userId="79d57033-70fd-44b4-85ab-d23b0293351e" providerId="ADAL" clId="{E2E50009-5E50-4E99-BCD6-1DEA6C447937}" dt="2021-06-01T15:04:11.262" v="67"/>
          <ac:spMkLst>
            <pc:docMk/>
            <pc:sldMk cId="1659267041" sldId="256"/>
            <ac:spMk id="6" creationId="{F57DB18D-C2F1-4C8C-8808-9C01ECE6834E}"/>
          </ac:spMkLst>
        </pc:spChg>
        <pc:spChg chg="add del">
          <ac:chgData name="JUNKAI.ZHANG@baruchmail.cuny.edu" userId="79d57033-70fd-44b4-85ab-d23b0293351e" providerId="ADAL" clId="{E2E50009-5E50-4E99-BCD6-1DEA6C447937}" dt="2021-06-01T15:00:31.095" v="35" actId="26606"/>
          <ac:spMkLst>
            <pc:docMk/>
            <pc:sldMk cId="1659267041" sldId="256"/>
            <ac:spMk id="8" creationId="{27577DEC-D9A5-404D-9789-702F4319BEC8}"/>
          </ac:spMkLst>
        </pc:spChg>
        <pc:spChg chg="add">
          <ac:chgData name="JUNKAI.ZHANG@baruchmail.cuny.edu" userId="79d57033-70fd-44b4-85ab-d23b0293351e" providerId="ADAL" clId="{E2E50009-5E50-4E99-BCD6-1DEA6C447937}" dt="2021-06-02T14:37:22.335" v="2331" actId="26606"/>
          <ac:spMkLst>
            <pc:docMk/>
            <pc:sldMk cId="1659267041" sldId="256"/>
            <ac:spMk id="9" creationId="{95FFA5E0-4C70-431D-A19D-18415F6C4009}"/>
          </ac:spMkLst>
        </pc:spChg>
        <pc:spChg chg="add">
          <ac:chgData name="JUNKAI.ZHANG@baruchmail.cuny.edu" userId="79d57033-70fd-44b4-85ab-d23b0293351e" providerId="ADAL" clId="{E2E50009-5E50-4E99-BCD6-1DEA6C447937}" dt="2021-06-02T14:37:22.335" v="2331" actId="26606"/>
          <ac:spMkLst>
            <pc:docMk/>
            <pc:sldMk cId="1659267041" sldId="256"/>
            <ac:spMk id="13" creationId="{4536C52F-C11B-4718-8B63-3E4A43465561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14" creationId="{52FB45E9-914E-4471-AC87-E475CD51767D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16" creationId="{C310626D-5743-49D4-8F7D-88C4F8F05774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18" creationId="{3C195FC1-B568-4C72-9902-34CB35DDD7A1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20" creationId="{EF2BDF77-362C-43F0-8CBB-A969EC2AE0C4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21" creationId="{9179DE42-5613-4B35-A1E6-6CCBAA13C743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22" creationId="{4BE96B01-3929-432D-B8C2-ADBCB74C2EF4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24" creationId="{2A6FCDE6-CDE2-4C51-B18E-A95CFB679714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659267041" sldId="256"/>
            <ac:spMk id="26" creationId="{9D2E8756-2465-473A-BA2A-2DB1D6224745}"/>
          </ac:spMkLst>
        </pc:spChg>
        <pc:grpChg chg="add del">
          <ac:chgData name="JUNKAI.ZHANG@baruchmail.cuny.edu" userId="79d57033-70fd-44b4-85ab-d23b0293351e" providerId="ADAL" clId="{E2E50009-5E50-4E99-BCD6-1DEA6C447937}" dt="2021-06-01T15:04:11.262" v="67"/>
          <ac:grpSpMkLst>
            <pc:docMk/>
            <pc:sldMk cId="1659267041" sldId="256"/>
            <ac:grpSpMk id="7" creationId="{E5D935FA-3336-4941-9214-E250A5727F40}"/>
          </ac:grpSpMkLst>
        </pc:grpChg>
        <pc:grpChg chg="add del">
          <ac:chgData name="JUNKAI.ZHANG@baruchmail.cuny.edu" userId="79d57033-70fd-44b4-85ab-d23b0293351e" providerId="ADAL" clId="{E2E50009-5E50-4E99-BCD6-1DEA6C447937}" dt="2021-06-01T15:00:31.095" v="35" actId="26606"/>
          <ac:grpSpMkLst>
            <pc:docMk/>
            <pc:sldMk cId="1659267041" sldId="256"/>
            <ac:grpSpMk id="10" creationId="{CEEA9366-CEA8-4F23-B065-4337F0D836FE}"/>
          </ac:grpSpMkLst>
        </pc:grpChg>
        <pc:picChg chg="add mod ord">
          <ac:chgData name="JUNKAI.ZHANG@baruchmail.cuny.edu" userId="79d57033-70fd-44b4-85ab-d23b0293351e" providerId="ADAL" clId="{E2E50009-5E50-4E99-BCD6-1DEA6C447937}" dt="2021-06-02T14:37:22.335" v="2331" actId="26606"/>
          <ac:picMkLst>
            <pc:docMk/>
            <pc:sldMk cId="1659267041" sldId="256"/>
            <ac:picMk id="4" creationId="{F0331403-89AE-44D5-B40D-FDBD0A2137E6}"/>
          </ac:picMkLst>
        </pc:picChg>
        <pc:picChg chg="add del">
          <ac:chgData name="JUNKAI.ZHANG@baruchmail.cuny.edu" userId="79d57033-70fd-44b4-85ab-d23b0293351e" providerId="ADAL" clId="{E2E50009-5E50-4E99-BCD6-1DEA6C447937}" dt="2021-06-01T15:04:11.262" v="67"/>
          <ac:picMkLst>
            <pc:docMk/>
            <pc:sldMk cId="1659267041" sldId="256"/>
            <ac:picMk id="17" creationId="{75CC23F7-9F20-4C4B-8608-BD4DE9728FA5}"/>
          </ac:picMkLst>
        </pc:picChg>
        <pc:cxnChg chg="add del">
          <ac:chgData name="JUNKAI.ZHANG@baruchmail.cuny.edu" userId="79d57033-70fd-44b4-85ab-d23b0293351e" providerId="ADAL" clId="{E2E50009-5E50-4E99-BCD6-1DEA6C447937}" dt="2021-06-01T15:04:11.262" v="67"/>
          <ac:cxnSpMkLst>
            <pc:docMk/>
            <pc:sldMk cId="1659267041" sldId="256"/>
            <ac:cxnSpMk id="11" creationId="{87F797D1-251E-41FE-9FF8-AD487DEF28AC}"/>
          </ac:cxnSpMkLst>
        </pc:cxnChg>
        <pc:cxnChg chg="add del">
          <ac:chgData name="JUNKAI.ZHANG@baruchmail.cuny.edu" userId="79d57033-70fd-44b4-85ab-d23b0293351e" providerId="ADAL" clId="{E2E50009-5E50-4E99-BCD6-1DEA6C447937}" dt="2021-06-01T15:02:23.974" v="60"/>
          <ac:cxnSpMkLst>
            <pc:docMk/>
            <pc:sldMk cId="1659267041" sldId="256"/>
            <ac:cxnSpMk id="12" creationId="{4AE4806D-B8F9-4679-A68A-9BD21C01A301}"/>
          </ac:cxnSpMkLst>
        </pc:cxnChg>
        <pc:cxnChg chg="add del">
          <ac:chgData name="JUNKAI.ZHANG@baruchmail.cuny.edu" userId="79d57033-70fd-44b4-85ab-d23b0293351e" providerId="ADAL" clId="{E2E50009-5E50-4E99-BCD6-1DEA6C447937}" dt="2021-06-01T15:04:11.262" v="67"/>
          <ac:cxnSpMkLst>
            <pc:docMk/>
            <pc:sldMk cId="1659267041" sldId="256"/>
            <ac:cxnSpMk id="15" creationId="{09A0CE28-0E59-4F4D-9855-8A8DCE9A8EFE}"/>
          </ac:cxnSpMkLst>
        </pc:cxnChg>
        <pc:cxnChg chg="add del">
          <ac:chgData name="JUNKAI.ZHANG@baruchmail.cuny.edu" userId="79d57033-70fd-44b4-85ab-d23b0293351e" providerId="ADAL" clId="{E2E50009-5E50-4E99-BCD6-1DEA6C447937}" dt="2021-06-01T15:02:23.974" v="60"/>
          <ac:cxnSpMkLst>
            <pc:docMk/>
            <pc:sldMk cId="1659267041" sldId="256"/>
            <ac:cxnSpMk id="23" creationId="{EB898B32-3891-4C3A-8F58-C5969D2E9033}"/>
          </ac:cxnSpMkLst>
        </pc:cxnChg>
      </pc:sldChg>
      <pc:sldChg chg="modSp del mod">
        <pc:chgData name="JUNKAI.ZHANG@baruchmail.cuny.edu" userId="79d57033-70fd-44b4-85ab-d23b0293351e" providerId="ADAL" clId="{E2E50009-5E50-4E99-BCD6-1DEA6C447937}" dt="2021-06-02T19:10:55.284" v="3875" actId="2696"/>
        <pc:sldMkLst>
          <pc:docMk/>
          <pc:sldMk cId="1162857623" sldId="257"/>
        </pc:sldMkLst>
        <pc:spChg chg="mod">
          <ac:chgData name="JUNKAI.ZHANG@baruchmail.cuny.edu" userId="79d57033-70fd-44b4-85ab-d23b0293351e" providerId="ADAL" clId="{E2E50009-5E50-4E99-BCD6-1DEA6C447937}" dt="2021-06-02T14:36:55.104" v="2329"/>
          <ac:spMkLst>
            <pc:docMk/>
            <pc:sldMk cId="1162857623" sldId="257"/>
            <ac:spMk id="2" creationId="{A318E473-32E0-4E47-81CD-A91529F30E7E}"/>
          </ac:spMkLst>
        </pc:spChg>
        <pc:spChg chg="mod">
          <ac:chgData name="JUNKAI.ZHANG@baruchmail.cuny.edu" userId="79d57033-70fd-44b4-85ab-d23b0293351e" providerId="ADAL" clId="{E2E50009-5E50-4E99-BCD6-1DEA6C447937}" dt="2021-06-02T14:36:55.104" v="2329"/>
          <ac:spMkLst>
            <pc:docMk/>
            <pc:sldMk cId="1162857623" sldId="257"/>
            <ac:spMk id="3" creationId="{2C498E39-ACB8-4830-B6E5-E1A68E5B0D42}"/>
          </ac:spMkLst>
        </pc:spChg>
      </pc:sldChg>
      <pc:sldChg chg="addSp delSp modSp new del mod setBg addAnim setClrOvrMap delDesignElem">
        <pc:chgData name="JUNKAI.ZHANG@baruchmail.cuny.edu" userId="79d57033-70fd-44b4-85ab-d23b0293351e" providerId="ADAL" clId="{E2E50009-5E50-4E99-BCD6-1DEA6C447937}" dt="2021-06-01T15:05:24.162" v="88" actId="2696"/>
        <pc:sldMkLst>
          <pc:docMk/>
          <pc:sldMk cId="1544368757" sldId="258"/>
        </pc:sldMkLst>
        <pc:spChg chg="mod ord">
          <ac:chgData name="JUNKAI.ZHANG@baruchmail.cuny.edu" userId="79d57033-70fd-44b4-85ab-d23b0293351e" providerId="ADAL" clId="{E2E50009-5E50-4E99-BCD6-1DEA6C447937}" dt="2021-06-01T15:04:11.262" v="67"/>
          <ac:spMkLst>
            <pc:docMk/>
            <pc:sldMk cId="1544368757" sldId="258"/>
            <ac:spMk id="2" creationId="{0D4A3D2C-C314-4495-A91E-9F24D06DBB48}"/>
          </ac:spMkLst>
        </pc:spChg>
        <pc:spChg chg="mod ord">
          <ac:chgData name="JUNKAI.ZHANG@baruchmail.cuny.edu" userId="79d57033-70fd-44b4-85ab-d23b0293351e" providerId="ADAL" clId="{E2E50009-5E50-4E99-BCD6-1DEA6C447937}" dt="2021-06-01T15:02:16.709" v="57" actId="14100"/>
          <ac:spMkLst>
            <pc:docMk/>
            <pc:sldMk cId="1544368757" sldId="258"/>
            <ac:spMk id="3" creationId="{B2913799-6120-4F54-A38A-C4EE4E512A3E}"/>
          </ac:spMkLst>
        </pc:spChg>
        <pc:spChg chg="add del">
          <ac:chgData name="JUNKAI.ZHANG@baruchmail.cuny.edu" userId="79d57033-70fd-44b4-85ab-d23b0293351e" providerId="ADAL" clId="{E2E50009-5E50-4E99-BCD6-1DEA6C447937}" dt="2021-06-01T15:01:31.766" v="50" actId="26606"/>
          <ac:spMkLst>
            <pc:docMk/>
            <pc:sldMk cId="1544368757" sldId="258"/>
            <ac:spMk id="20" creationId="{27577DEC-D9A5-404D-9789-702F4319BEC8}"/>
          </ac:spMkLst>
        </pc:spChg>
        <pc:spChg chg="add del">
          <ac:chgData name="JUNKAI.ZHANG@baruchmail.cuny.edu" userId="79d57033-70fd-44b4-85ab-d23b0293351e" providerId="ADAL" clId="{E2E50009-5E50-4E99-BCD6-1DEA6C447937}" dt="2021-06-01T15:02:23.974" v="60"/>
          <ac:spMkLst>
            <pc:docMk/>
            <pc:sldMk cId="1544368757" sldId="258"/>
            <ac:spMk id="36" creationId="{86C16C40-7C29-4ACC-B851-7E08E459B596}"/>
          </ac:spMkLst>
        </pc:spChg>
        <pc:grpChg chg="add del">
          <ac:chgData name="JUNKAI.ZHANG@baruchmail.cuny.edu" userId="79d57033-70fd-44b4-85ab-d23b0293351e" providerId="ADAL" clId="{E2E50009-5E50-4E99-BCD6-1DEA6C447937}" dt="2021-06-01T15:01:31.766" v="50" actId="26606"/>
          <ac:grpSpMkLst>
            <pc:docMk/>
            <pc:sldMk cId="1544368757" sldId="258"/>
            <ac:grpSpMk id="8" creationId="{28460BD8-AE3F-4AC9-9D0B-717052AA5D3A}"/>
          </ac:grpSpMkLst>
        </pc:grpChg>
        <pc:grpChg chg="add del">
          <ac:chgData name="JUNKAI.ZHANG@baruchmail.cuny.edu" userId="79d57033-70fd-44b4-85ab-d23b0293351e" providerId="ADAL" clId="{E2E50009-5E50-4E99-BCD6-1DEA6C447937}" dt="2021-06-01T15:01:31.766" v="50" actId="26606"/>
          <ac:grpSpMkLst>
            <pc:docMk/>
            <pc:sldMk cId="1544368757" sldId="258"/>
            <ac:grpSpMk id="22" creationId="{CEEA9366-CEA8-4F23-B065-4337F0D836FE}"/>
          </ac:grpSpMkLst>
        </pc:grpChg>
        <pc:grpChg chg="add del">
          <ac:chgData name="JUNKAI.ZHANG@baruchmail.cuny.edu" userId="79d57033-70fd-44b4-85ab-d23b0293351e" providerId="ADAL" clId="{E2E50009-5E50-4E99-BCD6-1DEA6C447937}" dt="2021-06-01T15:02:23.974" v="60"/>
          <ac:grpSpMkLst>
            <pc:docMk/>
            <pc:sldMk cId="1544368757" sldId="258"/>
            <ac:grpSpMk id="38" creationId="{CDD733AE-DD5E-4C77-8BCD-72BF12A06BB1}"/>
          </ac:grpSpMkLst>
        </pc:grpChg>
        <pc:graphicFrameChg chg="add mod">
          <ac:chgData name="JUNKAI.ZHANG@baruchmail.cuny.edu" userId="79d57033-70fd-44b4-85ab-d23b0293351e" providerId="ADAL" clId="{E2E50009-5E50-4E99-BCD6-1DEA6C447937}" dt="2021-06-01T15:02:08.241" v="56" actId="1076"/>
          <ac:graphicFrameMkLst>
            <pc:docMk/>
            <pc:sldMk cId="1544368757" sldId="258"/>
            <ac:graphicFrameMk id="49" creationId="{AAEA8232-6992-4854-9725-5A21EAE60546}"/>
          </ac:graphicFrameMkLst>
        </pc:graphicFrameChg>
      </pc:sldChg>
      <pc:sldChg chg="addSp delSp modSp new del mod setBg">
        <pc:chgData name="JUNKAI.ZHANG@baruchmail.cuny.edu" userId="79d57033-70fd-44b4-85ab-d23b0293351e" providerId="ADAL" clId="{E2E50009-5E50-4E99-BCD6-1DEA6C447937}" dt="2021-06-01T19:15:27.705" v="379" actId="2696"/>
        <pc:sldMkLst>
          <pc:docMk/>
          <pc:sldMk cId="3014338895" sldId="259"/>
        </pc:sldMkLst>
        <pc:spChg chg="mod">
          <ac:chgData name="JUNKAI.ZHANG@baruchmail.cuny.edu" userId="79d57033-70fd-44b4-85ab-d23b0293351e" providerId="ADAL" clId="{E2E50009-5E50-4E99-BCD6-1DEA6C447937}" dt="2021-06-01T15:48:39.255" v="270" actId="20577"/>
          <ac:spMkLst>
            <pc:docMk/>
            <pc:sldMk cId="3014338895" sldId="259"/>
            <ac:spMk id="2" creationId="{372ADFE6-19D5-41DC-B0F2-73B011B316BF}"/>
          </ac:spMkLst>
        </pc:spChg>
        <pc:spChg chg="mod">
          <ac:chgData name="JUNKAI.ZHANG@baruchmail.cuny.edu" userId="79d57033-70fd-44b4-85ab-d23b0293351e" providerId="ADAL" clId="{E2E50009-5E50-4E99-BCD6-1DEA6C447937}" dt="2021-06-01T19:13:03.396" v="353" actId="14100"/>
          <ac:spMkLst>
            <pc:docMk/>
            <pc:sldMk cId="3014338895" sldId="259"/>
            <ac:spMk id="3" creationId="{4C6F2F88-7C21-428F-B6D1-7B4EC984473F}"/>
          </ac:spMkLst>
        </pc:spChg>
        <pc:spChg chg="add del">
          <ac:chgData name="JUNKAI.ZHANG@baruchmail.cuny.edu" userId="79d57033-70fd-44b4-85ab-d23b0293351e" providerId="ADAL" clId="{E2E50009-5E50-4E99-BCD6-1DEA6C447937}" dt="2021-06-01T15:05:16.257" v="86" actId="26606"/>
          <ac:spMkLst>
            <pc:docMk/>
            <pc:sldMk cId="3014338895" sldId="259"/>
            <ac:spMk id="6" creationId="{35C3D674-3D59-4E93-80CA-0C0A9095E816}"/>
          </ac:spMkLst>
        </pc:spChg>
        <pc:spChg chg="add del">
          <ac:chgData name="JUNKAI.ZHANG@baruchmail.cuny.edu" userId="79d57033-70fd-44b4-85ab-d23b0293351e" providerId="ADAL" clId="{E2E50009-5E50-4E99-BCD6-1DEA6C447937}" dt="2021-06-01T15:05:16.257" v="86" actId="26606"/>
          <ac:spMkLst>
            <pc:docMk/>
            <pc:sldMk cId="3014338895" sldId="259"/>
            <ac:spMk id="8" creationId="{EF2A81E1-BCBE-426B-8C09-33274E69409D}"/>
          </ac:spMkLst>
        </pc:spChg>
        <pc:spChg chg="add del">
          <ac:chgData name="JUNKAI.ZHANG@baruchmail.cuny.edu" userId="79d57033-70fd-44b4-85ab-d23b0293351e" providerId="ADAL" clId="{E2E50009-5E50-4E99-BCD6-1DEA6C447937}" dt="2021-06-01T15:05:00.292" v="77" actId="26606"/>
          <ac:spMkLst>
            <pc:docMk/>
            <pc:sldMk cId="3014338895" sldId="259"/>
            <ac:spMk id="9" creationId="{7C70BFDB-979D-4D01-8764-154458F98B93}"/>
          </ac:spMkLst>
        </pc:spChg>
        <pc:spChg chg="add del">
          <ac:chgData name="JUNKAI.ZHANG@baruchmail.cuny.edu" userId="79d57033-70fd-44b4-85ab-d23b0293351e" providerId="ADAL" clId="{E2E50009-5E50-4E99-BCD6-1DEA6C447937}" dt="2021-06-01T15:05:00.292" v="77" actId="26606"/>
          <ac:spMkLst>
            <pc:docMk/>
            <pc:sldMk cId="3014338895" sldId="259"/>
            <ac:spMk id="11" creationId="{45FCB5B7-E85D-4C9D-AE9B-2B04C20D7C33}"/>
          </ac:spMkLst>
        </pc:spChg>
        <pc:spChg chg="add del">
          <ac:chgData name="JUNKAI.ZHANG@baruchmail.cuny.edu" userId="79d57033-70fd-44b4-85ab-d23b0293351e" providerId="ADAL" clId="{E2E50009-5E50-4E99-BCD6-1DEA6C447937}" dt="2021-06-01T15:05:00.292" v="77" actId="26606"/>
          <ac:spMkLst>
            <pc:docMk/>
            <pc:sldMk cId="3014338895" sldId="259"/>
            <ac:spMk id="17" creationId="{66DEDBC9-7E02-4AC1-84C0-28900C560B7D}"/>
          </ac:spMkLst>
        </pc:spChg>
        <pc:spChg chg="add del">
          <ac:chgData name="JUNKAI.ZHANG@baruchmail.cuny.edu" userId="79d57033-70fd-44b4-85ab-d23b0293351e" providerId="ADAL" clId="{E2E50009-5E50-4E99-BCD6-1DEA6C447937}" dt="2021-06-01T15:05:09.921" v="80" actId="26606"/>
          <ac:spMkLst>
            <pc:docMk/>
            <pc:sldMk cId="3014338895" sldId="259"/>
            <ac:spMk id="25" creationId="{1669046F-5838-4C7A-BBE8-A77F40FD9C7F}"/>
          </ac:spMkLst>
        </pc:spChg>
        <pc:spChg chg="add del">
          <ac:chgData name="JUNKAI.ZHANG@baruchmail.cuny.edu" userId="79d57033-70fd-44b4-85ab-d23b0293351e" providerId="ADAL" clId="{E2E50009-5E50-4E99-BCD6-1DEA6C447937}" dt="2021-06-01T15:05:09.921" v="80" actId="26606"/>
          <ac:spMkLst>
            <pc:docMk/>
            <pc:sldMk cId="3014338895" sldId="259"/>
            <ac:spMk id="26" creationId="{2D5E6CDB-92ED-43A1-9491-C46E2C8E9956}"/>
          </ac:spMkLst>
        </pc:spChg>
        <pc:spChg chg="add del">
          <ac:chgData name="JUNKAI.ZHANG@baruchmail.cuny.edu" userId="79d57033-70fd-44b4-85ab-d23b0293351e" providerId="ADAL" clId="{E2E50009-5E50-4E99-BCD6-1DEA6C447937}" dt="2021-06-01T15:05:09.921" v="80" actId="26606"/>
          <ac:spMkLst>
            <pc:docMk/>
            <pc:sldMk cId="3014338895" sldId="259"/>
            <ac:spMk id="30" creationId="{23B9DAF8-7DB4-40CB-85F8-7E02F95C6CA7}"/>
          </ac:spMkLst>
        </pc:spChg>
        <pc:grpChg chg="add del">
          <ac:chgData name="JUNKAI.ZHANG@baruchmail.cuny.edu" userId="79d57033-70fd-44b4-85ab-d23b0293351e" providerId="ADAL" clId="{E2E50009-5E50-4E99-BCD6-1DEA6C447937}" dt="2021-06-01T15:05:00.292" v="77" actId="26606"/>
          <ac:grpSpMkLst>
            <pc:docMk/>
            <pc:sldMk cId="3014338895" sldId="259"/>
            <ac:grpSpMk id="13" creationId="{4C48EA7D-6DFA-4BAB-B557-0D500356BE3D}"/>
          </ac:grpSpMkLst>
        </pc:grpChg>
        <pc:grpChg chg="add del">
          <ac:chgData name="JUNKAI.ZHANG@baruchmail.cuny.edu" userId="79d57033-70fd-44b4-85ab-d23b0293351e" providerId="ADAL" clId="{E2E50009-5E50-4E99-BCD6-1DEA6C447937}" dt="2021-06-01T15:05:09.921" v="80" actId="26606"/>
          <ac:grpSpMkLst>
            <pc:docMk/>
            <pc:sldMk cId="3014338895" sldId="259"/>
            <ac:grpSpMk id="27" creationId="{EBB966BC-DC49-4138-8DEF-B1CD13033926}"/>
          </ac:grpSpMkLst>
        </pc:grpChg>
        <pc:graphicFrameChg chg="add del mod">
          <ac:chgData name="JUNKAI.ZHANG@baruchmail.cuny.edu" userId="79d57033-70fd-44b4-85ab-d23b0293351e" providerId="ADAL" clId="{E2E50009-5E50-4E99-BCD6-1DEA6C447937}" dt="2021-06-01T15:06:36.230" v="115" actId="478"/>
          <ac:graphicFrameMkLst>
            <pc:docMk/>
            <pc:sldMk cId="3014338895" sldId="259"/>
            <ac:graphicFrameMk id="4" creationId="{BCE2D581-E04C-4E1F-9D75-F7DC96D7FCFE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5:34:22.738" v="139" actId="478"/>
          <ac:graphicFrameMkLst>
            <pc:docMk/>
            <pc:sldMk cId="3014338895" sldId="259"/>
            <ac:graphicFrameMk id="34" creationId="{AAEA8232-6992-4854-9725-5A21EAE60546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9:07:31.951" v="295" actId="478"/>
          <ac:graphicFrameMkLst>
            <pc:docMk/>
            <pc:sldMk cId="3014338895" sldId="259"/>
            <ac:graphicFrameMk id="35" creationId="{AAEA8232-6992-4854-9725-5A21EAE60546}"/>
          </ac:graphicFrameMkLst>
        </pc:graphicFrameChg>
        <pc:graphicFrameChg chg="add mod">
          <ac:chgData name="JUNKAI.ZHANG@baruchmail.cuny.edu" userId="79d57033-70fd-44b4-85ab-d23b0293351e" providerId="ADAL" clId="{E2E50009-5E50-4E99-BCD6-1DEA6C447937}" dt="2021-06-01T15:36:33.229" v="147"/>
          <ac:graphicFrameMkLst>
            <pc:docMk/>
            <pc:sldMk cId="3014338895" sldId="259"/>
            <ac:graphicFrameMk id="36" creationId="{4E592AA7-1BBF-43BD-998F-ED4301A3A00E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5:38:15.433" v="151" actId="478"/>
          <ac:graphicFrameMkLst>
            <pc:docMk/>
            <pc:sldMk cId="3014338895" sldId="259"/>
            <ac:graphicFrameMk id="37" creationId="{4E592AA7-1BBF-43BD-998F-ED4301A3A00E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9:09:07.382" v="309" actId="478"/>
          <ac:graphicFrameMkLst>
            <pc:docMk/>
            <pc:sldMk cId="3014338895" sldId="259"/>
            <ac:graphicFrameMk id="38" creationId="{4E592AA7-1BBF-43BD-998F-ED4301A3A00E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9:13:10.452" v="354" actId="21"/>
          <ac:graphicFrameMkLst>
            <pc:docMk/>
            <pc:sldMk cId="3014338895" sldId="259"/>
            <ac:graphicFrameMk id="39" creationId="{6AEC27C6-3160-4430-BDAF-1FE5D755F9F8}"/>
          </ac:graphicFrameMkLst>
        </pc:graphicFrameChg>
        <pc:graphicFrameChg chg="add mod">
          <ac:chgData name="JUNKAI.ZHANG@baruchmail.cuny.edu" userId="79d57033-70fd-44b4-85ab-d23b0293351e" providerId="ADAL" clId="{E2E50009-5E50-4E99-BCD6-1DEA6C447937}" dt="2021-06-01T19:13:20.903" v="357" actId="1076"/>
          <ac:graphicFrameMkLst>
            <pc:docMk/>
            <pc:sldMk cId="3014338895" sldId="259"/>
            <ac:graphicFrameMk id="40" creationId="{4E592AA7-1BBF-43BD-998F-ED4301A3A00E}"/>
          </ac:graphicFrameMkLst>
        </pc:graphicFrameChg>
        <pc:picChg chg="add del">
          <ac:chgData name="JUNKAI.ZHANG@baruchmail.cuny.edu" userId="79d57033-70fd-44b4-85ab-d23b0293351e" providerId="ADAL" clId="{E2E50009-5E50-4E99-BCD6-1DEA6C447937}" dt="2021-06-01T15:05:16.257" v="86" actId="26606"/>
          <ac:picMkLst>
            <pc:docMk/>
            <pc:sldMk cId="3014338895" sldId="259"/>
            <ac:picMk id="15" creationId="{39D1DDD4-5BB3-45BA-B9B3-06B62299AD79}"/>
          </ac:picMkLst>
        </pc:picChg>
        <pc:picChg chg="add del">
          <ac:chgData name="JUNKAI.ZHANG@baruchmail.cuny.edu" userId="79d57033-70fd-44b4-85ab-d23b0293351e" providerId="ADAL" clId="{E2E50009-5E50-4E99-BCD6-1DEA6C447937}" dt="2021-06-01T15:05:00.292" v="77" actId="26606"/>
          <ac:picMkLst>
            <pc:docMk/>
            <pc:sldMk cId="3014338895" sldId="259"/>
            <ac:picMk id="21" creationId="{BAC44D98-B853-4420-8ED4-E3792706D41A}"/>
          </ac:picMkLst>
        </pc:picChg>
        <pc:picChg chg="add del">
          <ac:chgData name="JUNKAI.ZHANG@baruchmail.cuny.edu" userId="79d57033-70fd-44b4-85ab-d23b0293351e" providerId="ADAL" clId="{E2E50009-5E50-4E99-BCD6-1DEA6C447937}" dt="2021-06-01T15:05:09.921" v="80" actId="26606"/>
          <ac:picMkLst>
            <pc:docMk/>
            <pc:sldMk cId="3014338895" sldId="259"/>
            <ac:picMk id="32" creationId="{7EFCF05C-6070-460B-8E60-12BE3EFD19F0}"/>
          </ac:picMkLst>
        </pc:picChg>
        <pc:cxnChg chg="add del">
          <ac:chgData name="JUNKAI.ZHANG@baruchmail.cuny.edu" userId="79d57033-70fd-44b4-85ab-d23b0293351e" providerId="ADAL" clId="{E2E50009-5E50-4E99-BCD6-1DEA6C447937}" dt="2021-06-01T15:05:16.257" v="86" actId="26606"/>
          <ac:cxnSpMkLst>
            <pc:docMk/>
            <pc:sldMk cId="3014338895" sldId="259"/>
            <ac:cxnSpMk id="7" creationId="{C884B8F8-FDC9-498B-9960-5D7260AFCB03}"/>
          </ac:cxnSpMkLst>
        </pc:cxnChg>
        <pc:cxnChg chg="add del">
          <ac:chgData name="JUNKAI.ZHANG@baruchmail.cuny.edu" userId="79d57033-70fd-44b4-85ab-d23b0293351e" providerId="ADAL" clId="{E2E50009-5E50-4E99-BCD6-1DEA6C447937}" dt="2021-06-01T15:05:16.257" v="86" actId="26606"/>
          <ac:cxnSpMkLst>
            <pc:docMk/>
            <pc:sldMk cId="3014338895" sldId="259"/>
            <ac:cxnSpMk id="10" creationId="{A24DAE64-2302-42EA-8239-F2F0775CA5AD}"/>
          </ac:cxnSpMkLst>
        </pc:cxnChg>
        <pc:cxnChg chg="add del">
          <ac:chgData name="JUNKAI.ZHANG@baruchmail.cuny.edu" userId="79d57033-70fd-44b4-85ab-d23b0293351e" providerId="ADAL" clId="{E2E50009-5E50-4E99-BCD6-1DEA6C447937}" dt="2021-06-01T15:05:00.292" v="77" actId="26606"/>
          <ac:cxnSpMkLst>
            <pc:docMk/>
            <pc:sldMk cId="3014338895" sldId="259"/>
            <ac:cxnSpMk id="19" creationId="{5D8167BA-4647-4588-9EF8-AFA0496DC82C}"/>
          </ac:cxnSpMkLst>
        </pc:cxnChg>
        <pc:cxnChg chg="add del">
          <ac:chgData name="JUNKAI.ZHANG@baruchmail.cuny.edu" userId="79d57033-70fd-44b4-85ab-d23b0293351e" providerId="ADAL" clId="{E2E50009-5E50-4E99-BCD6-1DEA6C447937}" dt="2021-06-01T15:05:00.292" v="77" actId="26606"/>
          <ac:cxnSpMkLst>
            <pc:docMk/>
            <pc:sldMk cId="3014338895" sldId="259"/>
            <ac:cxnSpMk id="23" creationId="{46625410-A0A9-42B8-96F9-540C7C42CBED}"/>
          </ac:cxnSpMkLst>
        </pc:cxnChg>
        <pc:cxnChg chg="add del">
          <ac:chgData name="JUNKAI.ZHANG@baruchmail.cuny.edu" userId="79d57033-70fd-44b4-85ab-d23b0293351e" providerId="ADAL" clId="{E2E50009-5E50-4E99-BCD6-1DEA6C447937}" dt="2021-06-01T15:05:09.921" v="80" actId="26606"/>
          <ac:cxnSpMkLst>
            <pc:docMk/>
            <pc:sldMk cId="3014338895" sldId="259"/>
            <ac:cxnSpMk id="31" creationId="{606AED2C-61BA-485C-9DD4-B23B6280F9D8}"/>
          </ac:cxnSpMkLst>
        </pc:cxnChg>
        <pc:cxnChg chg="add del">
          <ac:chgData name="JUNKAI.ZHANG@baruchmail.cuny.edu" userId="79d57033-70fd-44b4-85ab-d23b0293351e" providerId="ADAL" clId="{E2E50009-5E50-4E99-BCD6-1DEA6C447937}" dt="2021-06-01T15:05:09.921" v="80" actId="26606"/>
          <ac:cxnSpMkLst>
            <pc:docMk/>
            <pc:sldMk cId="3014338895" sldId="259"/>
            <ac:cxnSpMk id="33" creationId="{CFD731F1-726F-453E-9516-3058095DE995}"/>
          </ac:cxnSpMkLst>
        </pc:cxnChg>
      </pc:sldChg>
      <pc:sldChg chg="addSp delSp modSp new del mod setBg delDesignElem">
        <pc:chgData name="JUNKAI.ZHANG@baruchmail.cuny.edu" userId="79d57033-70fd-44b4-85ab-d23b0293351e" providerId="ADAL" clId="{E2E50009-5E50-4E99-BCD6-1DEA6C447937}" dt="2021-06-02T14:18:23.091" v="2172" actId="2696"/>
        <pc:sldMkLst>
          <pc:docMk/>
          <pc:sldMk cId="3011427355" sldId="260"/>
        </pc:sldMkLst>
        <pc:spChg chg="del mod">
          <ac:chgData name="JUNKAI.ZHANG@baruchmail.cuny.edu" userId="79d57033-70fd-44b4-85ab-d23b0293351e" providerId="ADAL" clId="{E2E50009-5E50-4E99-BCD6-1DEA6C447937}" dt="2021-06-01T19:14:03.550" v="366" actId="478"/>
          <ac:spMkLst>
            <pc:docMk/>
            <pc:sldMk cId="3011427355" sldId="260"/>
            <ac:spMk id="2" creationId="{D45AEEA8-6A88-46A3-AEDC-5DDF4163D441}"/>
          </ac:spMkLst>
        </pc:spChg>
        <pc:spChg chg="add del">
          <ac:chgData name="JUNKAI.ZHANG@baruchmail.cuny.edu" userId="79d57033-70fd-44b4-85ab-d23b0293351e" providerId="ADAL" clId="{E2E50009-5E50-4E99-BCD6-1DEA6C447937}" dt="2021-06-01T19:13:36.676" v="361" actId="26606"/>
          <ac:spMkLst>
            <pc:docMk/>
            <pc:sldMk cId="3011427355" sldId="260"/>
            <ac:spMk id="3" creationId="{21B7AE44-3948-4F8A-B3BF-F408537E6886}"/>
          </ac:spMkLst>
        </pc:spChg>
        <pc:spChg chg="add del">
          <ac:chgData name="JUNKAI.ZHANG@baruchmail.cuny.edu" userId="79d57033-70fd-44b4-85ab-d23b0293351e" providerId="ADAL" clId="{E2E50009-5E50-4E99-BCD6-1DEA6C447937}" dt="2021-06-02T13:39:37.227" v="2000"/>
          <ac:spMkLst>
            <pc:docMk/>
            <pc:sldMk cId="3011427355" sldId="260"/>
            <ac:spMk id="10" creationId="{32D32A60-013B-47A8-8833-D2424080917B}"/>
          </ac:spMkLst>
        </pc:spChg>
        <pc:spChg chg="add del">
          <ac:chgData name="JUNKAI.ZHANG@baruchmail.cuny.edu" userId="79d57033-70fd-44b4-85ab-d23b0293351e" providerId="ADAL" clId="{E2E50009-5E50-4E99-BCD6-1DEA6C447937}" dt="2021-06-02T13:39:37.227" v="2000"/>
          <ac:spMkLst>
            <pc:docMk/>
            <pc:sldMk cId="3011427355" sldId="260"/>
            <ac:spMk id="12" creationId="{AE27932B-B694-4C4C-90D7-A0333A7C5876}"/>
          </ac:spMkLst>
        </pc:spChg>
        <pc:spChg chg="add mod">
          <ac:chgData name="JUNKAI.ZHANG@baruchmail.cuny.edu" userId="79d57033-70fd-44b4-85ab-d23b0293351e" providerId="ADAL" clId="{E2E50009-5E50-4E99-BCD6-1DEA6C447937}" dt="2021-06-02T14:07:48.963" v="2092" actId="1076"/>
          <ac:spMkLst>
            <pc:docMk/>
            <pc:sldMk cId="3011427355" sldId="260"/>
            <ac:spMk id="13" creationId="{EECDEC14-2A2E-43E5-97DD-F5784B39A03F}"/>
          </ac:spMkLst>
        </pc:spChg>
        <pc:spChg chg="add mod">
          <ac:chgData name="JUNKAI.ZHANG@baruchmail.cuny.edu" userId="79d57033-70fd-44b4-85ab-d23b0293351e" providerId="ADAL" clId="{E2E50009-5E50-4E99-BCD6-1DEA6C447937}" dt="2021-06-02T12:57:30.501" v="1891"/>
          <ac:spMkLst>
            <pc:docMk/>
            <pc:sldMk cId="3011427355" sldId="260"/>
            <ac:spMk id="15" creationId="{EE756E4D-F705-403C-8165-2C5530CCFF09}"/>
          </ac:spMkLst>
        </pc:spChg>
        <pc:spChg chg="add del">
          <ac:chgData name="JUNKAI.ZHANG@baruchmail.cuny.edu" userId="79d57033-70fd-44b4-85ab-d23b0293351e" providerId="ADAL" clId="{E2E50009-5E50-4E99-BCD6-1DEA6C447937}" dt="2021-06-02T13:39:37.227" v="2000"/>
          <ac:spMkLst>
            <pc:docMk/>
            <pc:sldMk cId="3011427355" sldId="260"/>
            <ac:spMk id="16" creationId="{A9DA474E-6B91-4200-840F-0257B2358A75}"/>
          </ac:spMkLst>
        </pc:spChg>
        <pc:graphicFrameChg chg="add del mod">
          <ac:chgData name="JUNKAI.ZHANG@baruchmail.cuny.edu" userId="79d57033-70fd-44b4-85ab-d23b0293351e" providerId="ADAL" clId="{E2E50009-5E50-4E99-BCD6-1DEA6C447937}" dt="2021-06-01T19:13:36.676" v="361" actId="26606"/>
          <ac:graphicFrameMkLst>
            <pc:docMk/>
            <pc:sldMk cId="3011427355" sldId="260"/>
            <ac:graphicFrameMk id="4" creationId="{7858E998-0C00-4A3D-9596-0E150C550A75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2T12:36:38.945" v="1857" actId="404"/>
          <ac:graphicFrameMkLst>
            <pc:docMk/>
            <pc:sldMk cId="3011427355" sldId="260"/>
            <ac:graphicFrameMk id="7" creationId="{7858E998-0C00-4A3D-9596-0E150C550A75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19:33:45.160" v="551" actId="478"/>
          <ac:graphicFrameMkLst>
            <pc:docMk/>
            <pc:sldMk cId="3011427355" sldId="260"/>
            <ac:graphicFrameMk id="17" creationId="{3FF97041-9CCC-41BF-B20C-EF0A92FDBF22}"/>
          </ac:graphicFrameMkLst>
        </pc:graphicFrameChg>
        <pc:graphicFrameChg chg="add mod">
          <ac:chgData name="JUNKAI.ZHANG@baruchmail.cuny.edu" userId="79d57033-70fd-44b4-85ab-d23b0293351e" providerId="ADAL" clId="{E2E50009-5E50-4E99-BCD6-1DEA6C447937}" dt="2021-06-01T20:15:19.173" v="769"/>
          <ac:graphicFrameMkLst>
            <pc:docMk/>
            <pc:sldMk cId="3011427355" sldId="260"/>
            <ac:graphicFrameMk id="19" creationId="{4E592AA7-1BBF-43BD-998F-ED4301A3A00E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20:16:53.131" v="784" actId="21"/>
          <ac:graphicFrameMkLst>
            <pc:docMk/>
            <pc:sldMk cId="3011427355" sldId="260"/>
            <ac:graphicFrameMk id="21" creationId="{617393DC-6756-4B28-9268-6DAED45DC71E}"/>
          </ac:graphicFrameMkLst>
        </pc:graphicFrameChg>
        <pc:picChg chg="add del">
          <ac:chgData name="JUNKAI.ZHANG@baruchmail.cuny.edu" userId="79d57033-70fd-44b4-85ab-d23b0293351e" providerId="ADAL" clId="{E2E50009-5E50-4E99-BCD6-1DEA6C447937}" dt="2021-06-02T13:39:37.227" v="2000"/>
          <ac:picMkLst>
            <pc:docMk/>
            <pc:sldMk cId="3011427355" sldId="260"/>
            <ac:picMk id="18" creationId="{DF63C9AD-AE6E-4512-8171-91612E84CCFB}"/>
          </ac:picMkLst>
        </pc:picChg>
        <pc:cxnChg chg="add del">
          <ac:chgData name="JUNKAI.ZHANG@baruchmail.cuny.edu" userId="79d57033-70fd-44b4-85ab-d23b0293351e" providerId="ADAL" clId="{E2E50009-5E50-4E99-BCD6-1DEA6C447937}" dt="2021-06-02T13:39:37.227" v="2000"/>
          <ac:cxnSpMkLst>
            <pc:docMk/>
            <pc:sldMk cId="3011427355" sldId="260"/>
            <ac:cxnSpMk id="14" creationId="{9EBB0476-5CF0-4F44-8D68-5D42D7AEE43A}"/>
          </ac:cxnSpMkLst>
        </pc:cxnChg>
        <pc:cxnChg chg="add del">
          <ac:chgData name="JUNKAI.ZHANG@baruchmail.cuny.edu" userId="79d57033-70fd-44b4-85ab-d23b0293351e" providerId="ADAL" clId="{E2E50009-5E50-4E99-BCD6-1DEA6C447937}" dt="2021-06-02T13:39:37.227" v="2000"/>
          <ac:cxnSpMkLst>
            <pc:docMk/>
            <pc:sldMk cId="3011427355" sldId="260"/>
            <ac:cxnSpMk id="20" creationId="{FE1A49CE-B63D-457A-A180-1C883E1A63D2}"/>
          </ac:cxnSpMkLst>
        </pc:cxnChg>
      </pc:sldChg>
      <pc:sldChg chg="modSp new mod">
        <pc:chgData name="JUNKAI.ZHANG@baruchmail.cuny.edu" userId="79d57033-70fd-44b4-85ab-d23b0293351e" providerId="ADAL" clId="{E2E50009-5E50-4E99-BCD6-1DEA6C447937}" dt="2021-06-02T19:36:13.718" v="3986" actId="20577"/>
        <pc:sldMkLst>
          <pc:docMk/>
          <pc:sldMk cId="2053355803" sldId="261"/>
        </pc:sldMkLst>
        <pc:spChg chg="mod">
          <ac:chgData name="JUNKAI.ZHANG@baruchmail.cuny.edu" userId="79d57033-70fd-44b4-85ab-d23b0293351e" providerId="ADAL" clId="{E2E50009-5E50-4E99-BCD6-1DEA6C447937}" dt="2021-06-02T14:36:55.104" v="2329"/>
          <ac:spMkLst>
            <pc:docMk/>
            <pc:sldMk cId="2053355803" sldId="261"/>
            <ac:spMk id="2" creationId="{2F151647-D647-4E79-80DF-1CC4B0DEAEB5}"/>
          </ac:spMkLst>
        </pc:spChg>
        <pc:spChg chg="mod">
          <ac:chgData name="JUNKAI.ZHANG@baruchmail.cuny.edu" userId="79d57033-70fd-44b4-85ab-d23b0293351e" providerId="ADAL" clId="{E2E50009-5E50-4E99-BCD6-1DEA6C447937}" dt="2021-06-02T19:36:13.718" v="3986" actId="20577"/>
          <ac:spMkLst>
            <pc:docMk/>
            <pc:sldMk cId="2053355803" sldId="261"/>
            <ac:spMk id="3" creationId="{19A9BBC0-C9A0-4DA7-8F96-247DAFB799CA}"/>
          </ac:spMkLst>
        </pc:spChg>
      </pc:sldChg>
      <pc:sldChg chg="addSp delSp modSp new del mod">
        <pc:chgData name="JUNKAI.ZHANG@baruchmail.cuny.edu" userId="79d57033-70fd-44b4-85ab-d23b0293351e" providerId="ADAL" clId="{E2E50009-5E50-4E99-BCD6-1DEA6C447937}" dt="2021-06-02T14:43:26.074" v="2372" actId="2696"/>
        <pc:sldMkLst>
          <pc:docMk/>
          <pc:sldMk cId="4178818385" sldId="262"/>
        </pc:sldMkLst>
        <pc:spChg chg="mod">
          <ac:chgData name="JUNKAI.ZHANG@baruchmail.cuny.edu" userId="79d57033-70fd-44b4-85ab-d23b0293351e" providerId="ADAL" clId="{E2E50009-5E50-4E99-BCD6-1DEA6C447937}" dt="2021-06-02T14:36:55.104" v="2329"/>
          <ac:spMkLst>
            <pc:docMk/>
            <pc:sldMk cId="4178818385" sldId="262"/>
            <ac:spMk id="2" creationId="{C7632F68-7848-461B-85B4-C696F1ED6F30}"/>
          </ac:spMkLst>
        </pc:spChg>
        <pc:spChg chg="mod">
          <ac:chgData name="JUNKAI.ZHANG@baruchmail.cuny.edu" userId="79d57033-70fd-44b4-85ab-d23b0293351e" providerId="ADAL" clId="{E2E50009-5E50-4E99-BCD6-1DEA6C447937}" dt="2021-06-02T13:36:29.890" v="1997"/>
          <ac:spMkLst>
            <pc:docMk/>
            <pc:sldMk cId="4178818385" sldId="262"/>
            <ac:spMk id="3" creationId="{99EC14CB-C0DF-4E9B-BDC9-577D02846535}"/>
          </ac:spMkLst>
        </pc:spChg>
        <pc:spChg chg="add mod">
          <ac:chgData name="JUNKAI.ZHANG@baruchmail.cuny.edu" userId="79d57033-70fd-44b4-85ab-d23b0293351e" providerId="ADAL" clId="{E2E50009-5E50-4E99-BCD6-1DEA6C447937}" dt="2021-06-02T14:42:29.242" v="2359" actId="21"/>
          <ac:spMkLst>
            <pc:docMk/>
            <pc:sldMk cId="4178818385" sldId="262"/>
            <ac:spMk id="5" creationId="{973F2333-3537-4A6E-9614-E39D45076264}"/>
          </ac:spMkLst>
        </pc:spChg>
        <pc:graphicFrameChg chg="add mod">
          <ac:chgData name="JUNKAI.ZHANG@baruchmail.cuny.edu" userId="79d57033-70fd-44b4-85ab-d23b0293351e" providerId="ADAL" clId="{E2E50009-5E50-4E99-BCD6-1DEA6C447937}" dt="2021-06-02T14:35:25.252" v="2322" actId="1076"/>
          <ac:graphicFrameMkLst>
            <pc:docMk/>
            <pc:sldMk cId="4178818385" sldId="262"/>
            <ac:graphicFrameMk id="4" creationId="{1EC0EB47-0891-43C0-AB28-744BB51E8EEF}"/>
          </ac:graphicFrameMkLst>
        </pc:graphicFrameChg>
        <pc:graphicFrameChg chg="add del mod">
          <ac:chgData name="JUNKAI.ZHANG@baruchmail.cuny.edu" userId="79d57033-70fd-44b4-85ab-d23b0293351e" providerId="ADAL" clId="{E2E50009-5E50-4E99-BCD6-1DEA6C447937}" dt="2021-06-01T21:53:49.752" v="1305" actId="21"/>
          <ac:graphicFrameMkLst>
            <pc:docMk/>
            <pc:sldMk cId="4178818385" sldId="262"/>
            <ac:graphicFrameMk id="6" creationId="{DB57C1AA-86C3-42A0-B979-CCFEADBC8F70}"/>
          </ac:graphicFrameMkLst>
        </pc:graphicFrameChg>
      </pc:sldChg>
      <pc:sldChg chg="addSp delSp modSp add mod modAnim">
        <pc:chgData name="JUNKAI.ZHANG@baruchmail.cuny.edu" userId="79d57033-70fd-44b4-85ab-d23b0293351e" providerId="ADAL" clId="{E2E50009-5E50-4E99-BCD6-1DEA6C447937}" dt="2021-06-02T22:03:12.265" v="4086"/>
        <pc:sldMkLst>
          <pc:docMk/>
          <pc:sldMk cId="1257119757" sldId="263"/>
        </pc:sldMkLst>
        <pc:spChg chg="mod">
          <ac:chgData name="JUNKAI.ZHANG@baruchmail.cuny.edu" userId="79d57033-70fd-44b4-85ab-d23b0293351e" providerId="ADAL" clId="{E2E50009-5E50-4E99-BCD6-1DEA6C447937}" dt="2021-06-02T17:39:35.426" v="3417" actId="20577"/>
          <ac:spMkLst>
            <pc:docMk/>
            <pc:sldMk cId="1257119757" sldId="263"/>
            <ac:spMk id="2" creationId="{C7632F68-7848-461B-85B4-C696F1ED6F30}"/>
          </ac:spMkLst>
        </pc:spChg>
        <pc:spChg chg="mod">
          <ac:chgData name="JUNKAI.ZHANG@baruchmail.cuny.edu" userId="79d57033-70fd-44b4-85ab-d23b0293351e" providerId="ADAL" clId="{E2E50009-5E50-4E99-BCD6-1DEA6C447937}" dt="2021-06-02T22:03:12.265" v="4086"/>
          <ac:spMkLst>
            <pc:docMk/>
            <pc:sldMk cId="1257119757" sldId="263"/>
            <ac:spMk id="3" creationId="{99EC14CB-C0DF-4E9B-BDC9-577D02846535}"/>
          </ac:spMkLst>
        </pc:spChg>
        <pc:spChg chg="add del mod">
          <ac:chgData name="JUNKAI.ZHANG@baruchmail.cuny.edu" userId="79d57033-70fd-44b4-85ab-d23b0293351e" providerId="ADAL" clId="{E2E50009-5E50-4E99-BCD6-1DEA6C447937}" dt="2021-06-02T17:04:41.962" v="2957"/>
          <ac:spMkLst>
            <pc:docMk/>
            <pc:sldMk cId="1257119757" sldId="263"/>
            <ac:spMk id="5" creationId="{7E842A96-EF32-495C-B5FA-658DEC9027A6}"/>
          </ac:spMkLst>
        </pc:spChg>
        <pc:spChg chg="add mod">
          <ac:chgData name="JUNKAI.ZHANG@baruchmail.cuny.edu" userId="79d57033-70fd-44b4-85ab-d23b0293351e" providerId="ADAL" clId="{E2E50009-5E50-4E99-BCD6-1DEA6C447937}" dt="2021-06-02T21:59:48.480" v="4035"/>
          <ac:spMkLst>
            <pc:docMk/>
            <pc:sldMk cId="1257119757" sldId="263"/>
            <ac:spMk id="6" creationId="{F0DEC7D9-2587-41C4-9362-91F2644C9262}"/>
          </ac:spMkLst>
        </pc:spChg>
        <pc:grpChg chg="add mod">
          <ac:chgData name="JUNKAI.ZHANG@baruchmail.cuny.edu" userId="79d57033-70fd-44b4-85ab-d23b0293351e" providerId="ADAL" clId="{E2E50009-5E50-4E99-BCD6-1DEA6C447937}" dt="2021-06-02T17:32:43.116" v="3292" actId="1076"/>
          <ac:grpSpMkLst>
            <pc:docMk/>
            <pc:sldMk cId="1257119757" sldId="263"/>
            <ac:grpSpMk id="12" creationId="{2423CED4-7A40-488E-9A4F-59E2B293D49A}"/>
          </ac:grpSpMkLst>
        </pc:grpChg>
        <pc:graphicFrameChg chg="add mod">
          <ac:chgData name="JUNKAI.ZHANG@baruchmail.cuny.edu" userId="79d57033-70fd-44b4-85ab-d23b0293351e" providerId="ADAL" clId="{E2E50009-5E50-4E99-BCD6-1DEA6C447937}" dt="2021-06-02T19:05:53.814" v="3824"/>
          <ac:graphicFrameMkLst>
            <pc:docMk/>
            <pc:sldMk cId="1257119757" sldId="263"/>
            <ac:graphicFrameMk id="4" creationId="{26822E05-7ED6-4A09-8262-40624F3298C2}"/>
          </ac:graphicFrameMkLst>
        </pc:graphicFrameChg>
        <pc:graphicFrameChg chg="add mod">
          <ac:chgData name="JUNKAI.ZHANG@baruchmail.cuny.edu" userId="79d57033-70fd-44b4-85ab-d23b0293351e" providerId="ADAL" clId="{E2E50009-5E50-4E99-BCD6-1DEA6C447937}" dt="2021-06-02T17:33:28.088" v="3304"/>
          <ac:graphicFrameMkLst>
            <pc:docMk/>
            <pc:sldMk cId="1257119757" sldId="263"/>
            <ac:graphicFrameMk id="7" creationId="{12370600-5758-4133-9EC2-FF25414E3C4F}"/>
          </ac:graphicFrameMkLst>
        </pc:graphicFrameChg>
        <pc:picChg chg="add mod">
          <ac:chgData name="JUNKAI.ZHANG@baruchmail.cuny.edu" userId="79d57033-70fd-44b4-85ab-d23b0293351e" providerId="ADAL" clId="{E2E50009-5E50-4E99-BCD6-1DEA6C447937}" dt="2021-06-02T17:32:40.946" v="3290" actId="164"/>
          <ac:picMkLst>
            <pc:docMk/>
            <pc:sldMk cId="1257119757" sldId="263"/>
            <ac:picMk id="9" creationId="{A8F4C21E-D0D6-4B94-A3A0-2EE03B8778C5}"/>
          </ac:picMkLst>
        </pc:picChg>
        <pc:picChg chg="add mod">
          <ac:chgData name="JUNKAI.ZHANG@baruchmail.cuny.edu" userId="79d57033-70fd-44b4-85ab-d23b0293351e" providerId="ADAL" clId="{E2E50009-5E50-4E99-BCD6-1DEA6C447937}" dt="2021-06-02T17:32:40.946" v="3290" actId="164"/>
          <ac:picMkLst>
            <pc:docMk/>
            <pc:sldMk cId="1257119757" sldId="263"/>
            <ac:picMk id="11" creationId="{35D0820D-05A3-4A57-BE3C-9F8EC643A439}"/>
          </ac:picMkLst>
        </pc:picChg>
      </pc:sldChg>
      <pc:sldChg chg="addSp delSp modSp new mod delAnim modAnim">
        <pc:chgData name="JUNKAI.ZHANG@baruchmail.cuny.edu" userId="79d57033-70fd-44b4-85ab-d23b0293351e" providerId="ADAL" clId="{E2E50009-5E50-4E99-BCD6-1DEA6C447937}" dt="2021-06-02T19:12:57.500" v="3898" actId="20577"/>
        <pc:sldMkLst>
          <pc:docMk/>
          <pc:sldMk cId="2312561156" sldId="264"/>
        </pc:sldMkLst>
        <pc:spChg chg="mod">
          <ac:chgData name="JUNKAI.ZHANG@baruchmail.cuny.edu" userId="79d57033-70fd-44b4-85ab-d23b0293351e" providerId="ADAL" clId="{E2E50009-5E50-4E99-BCD6-1DEA6C447937}" dt="2021-06-02T19:12:57.500" v="3898" actId="20577"/>
          <ac:spMkLst>
            <pc:docMk/>
            <pc:sldMk cId="2312561156" sldId="264"/>
            <ac:spMk id="2" creationId="{B0E6A998-F150-45CF-BE91-46D607AAE202}"/>
          </ac:spMkLst>
        </pc:spChg>
        <pc:spChg chg="del">
          <ac:chgData name="JUNKAI.ZHANG@baruchmail.cuny.edu" userId="79d57033-70fd-44b4-85ab-d23b0293351e" providerId="ADAL" clId="{E2E50009-5E50-4E99-BCD6-1DEA6C447937}" dt="2021-06-02T01:09:23.919" v="1642" actId="22"/>
          <ac:spMkLst>
            <pc:docMk/>
            <pc:sldMk cId="2312561156" sldId="264"/>
            <ac:spMk id="3" creationId="{F80DF4EA-059F-4D34-AA07-F83DFF6B2EB1}"/>
          </ac:spMkLst>
        </pc:spChg>
        <pc:spChg chg="add mod">
          <ac:chgData name="JUNKAI.ZHANG@baruchmail.cuny.edu" userId="79d57033-70fd-44b4-85ab-d23b0293351e" providerId="ADAL" clId="{E2E50009-5E50-4E99-BCD6-1DEA6C447937}" dt="2021-06-02T18:32:50.982" v="3760" actId="1037"/>
          <ac:spMkLst>
            <pc:docMk/>
            <pc:sldMk cId="2312561156" sldId="264"/>
            <ac:spMk id="4" creationId="{C3AFF698-953F-4746-B143-5C50EA50C7CD}"/>
          </ac:spMkLst>
        </pc:spChg>
        <pc:spChg chg="add mod">
          <ac:chgData name="JUNKAI.ZHANG@baruchmail.cuny.edu" userId="79d57033-70fd-44b4-85ab-d23b0293351e" providerId="ADAL" clId="{E2E50009-5E50-4E99-BCD6-1DEA6C447937}" dt="2021-06-02T17:57:26.189" v="3541" actId="5793"/>
          <ac:spMkLst>
            <pc:docMk/>
            <pc:sldMk cId="2312561156" sldId="264"/>
            <ac:spMk id="6" creationId="{984BDAC5-D1E7-4B7B-BFA1-EF0A1DC93E71}"/>
          </ac:spMkLst>
        </pc:spChg>
        <pc:picChg chg="add del mod ord">
          <ac:chgData name="JUNKAI.ZHANG@baruchmail.cuny.edu" userId="79d57033-70fd-44b4-85ab-d23b0293351e" providerId="ADAL" clId="{E2E50009-5E50-4E99-BCD6-1DEA6C447937}" dt="2021-06-02T17:52:33.797" v="3535" actId="478"/>
          <ac:picMkLst>
            <pc:docMk/>
            <pc:sldMk cId="2312561156" sldId="264"/>
            <ac:picMk id="5" creationId="{7009442E-7B2A-4F01-BC80-384ACC1F601C}"/>
          </ac:picMkLst>
        </pc:picChg>
        <pc:picChg chg="add del mod">
          <ac:chgData name="JUNKAI.ZHANG@baruchmail.cuny.edu" userId="79d57033-70fd-44b4-85ab-d23b0293351e" providerId="ADAL" clId="{E2E50009-5E50-4E99-BCD6-1DEA6C447937}" dt="2021-06-02T18:03:44.595" v="3593" actId="478"/>
          <ac:picMkLst>
            <pc:docMk/>
            <pc:sldMk cId="2312561156" sldId="264"/>
            <ac:picMk id="8" creationId="{E155DF7E-07D2-4FA9-A41F-D9689259688A}"/>
          </ac:picMkLst>
        </pc:picChg>
        <pc:picChg chg="add del mod">
          <ac:chgData name="JUNKAI.ZHANG@baruchmail.cuny.edu" userId="79d57033-70fd-44b4-85ab-d23b0293351e" providerId="ADAL" clId="{E2E50009-5E50-4E99-BCD6-1DEA6C447937}" dt="2021-06-02T18:03:43.946" v="3592" actId="478"/>
          <ac:picMkLst>
            <pc:docMk/>
            <pc:sldMk cId="2312561156" sldId="264"/>
            <ac:picMk id="10" creationId="{819A69DD-9E37-4A05-B092-0636E0BA8BE3}"/>
          </ac:picMkLst>
        </pc:picChg>
        <pc:picChg chg="add del mod">
          <ac:chgData name="JUNKAI.ZHANG@baruchmail.cuny.edu" userId="79d57033-70fd-44b4-85ab-d23b0293351e" providerId="ADAL" clId="{E2E50009-5E50-4E99-BCD6-1DEA6C447937}" dt="2021-06-02T18:03:43.446" v="3591" actId="478"/>
          <ac:picMkLst>
            <pc:docMk/>
            <pc:sldMk cId="2312561156" sldId="264"/>
            <ac:picMk id="12" creationId="{32C5B5BC-D5F7-4498-A2E4-71CCDACE8878}"/>
          </ac:picMkLst>
        </pc:picChg>
        <pc:picChg chg="add del mod">
          <ac:chgData name="JUNKAI.ZHANG@baruchmail.cuny.edu" userId="79d57033-70fd-44b4-85ab-d23b0293351e" providerId="ADAL" clId="{E2E50009-5E50-4E99-BCD6-1DEA6C447937}" dt="2021-06-02T18:03:42.913" v="3590" actId="478"/>
          <ac:picMkLst>
            <pc:docMk/>
            <pc:sldMk cId="2312561156" sldId="264"/>
            <ac:picMk id="14" creationId="{D8B51869-6664-4112-9D1B-C045EECB44B7}"/>
          </ac:picMkLst>
        </pc:picChg>
        <pc:picChg chg="add del mod">
          <ac:chgData name="JUNKAI.ZHANG@baruchmail.cuny.edu" userId="79d57033-70fd-44b4-85ab-d23b0293351e" providerId="ADAL" clId="{E2E50009-5E50-4E99-BCD6-1DEA6C447937}" dt="2021-06-02T18:03:41.912" v="3589" actId="478"/>
          <ac:picMkLst>
            <pc:docMk/>
            <pc:sldMk cId="2312561156" sldId="264"/>
            <ac:picMk id="16" creationId="{051BA305-DA98-4374-BAD8-C68089A6C50A}"/>
          </ac:picMkLst>
        </pc:picChg>
        <pc:picChg chg="add mod">
          <ac:chgData name="JUNKAI.ZHANG@baruchmail.cuny.edu" userId="79d57033-70fd-44b4-85ab-d23b0293351e" providerId="ADAL" clId="{E2E50009-5E50-4E99-BCD6-1DEA6C447937}" dt="2021-06-02T18:11:44.819" v="3618" actId="1076"/>
          <ac:picMkLst>
            <pc:docMk/>
            <pc:sldMk cId="2312561156" sldId="264"/>
            <ac:picMk id="17" creationId="{853FD21F-24EE-4443-97F7-F764A41A88A1}"/>
          </ac:picMkLst>
        </pc:picChg>
        <pc:picChg chg="add mod">
          <ac:chgData name="JUNKAI.ZHANG@baruchmail.cuny.edu" userId="79d57033-70fd-44b4-85ab-d23b0293351e" providerId="ADAL" clId="{E2E50009-5E50-4E99-BCD6-1DEA6C447937}" dt="2021-06-02T18:26:33.422" v="3739" actId="1076"/>
          <ac:picMkLst>
            <pc:docMk/>
            <pc:sldMk cId="2312561156" sldId="264"/>
            <ac:picMk id="19" creationId="{8C5119C0-5428-4059-AC37-29A9AE7EC20A}"/>
          </ac:picMkLst>
        </pc:picChg>
        <pc:picChg chg="add mod">
          <ac:chgData name="JUNKAI.ZHANG@baruchmail.cuny.edu" userId="79d57033-70fd-44b4-85ab-d23b0293351e" providerId="ADAL" clId="{E2E50009-5E50-4E99-BCD6-1DEA6C447937}" dt="2021-06-02T18:26:46.029" v="3740" actId="1076"/>
          <ac:picMkLst>
            <pc:docMk/>
            <pc:sldMk cId="2312561156" sldId="264"/>
            <ac:picMk id="21" creationId="{110ADFDA-F1C1-416F-AA5A-F4949E613813}"/>
          </ac:picMkLst>
        </pc:picChg>
        <pc:picChg chg="add mod">
          <ac:chgData name="JUNKAI.ZHANG@baruchmail.cuny.edu" userId="79d57033-70fd-44b4-85ab-d23b0293351e" providerId="ADAL" clId="{E2E50009-5E50-4E99-BCD6-1DEA6C447937}" dt="2021-06-02T18:26:58.299" v="3741" actId="1076"/>
          <ac:picMkLst>
            <pc:docMk/>
            <pc:sldMk cId="2312561156" sldId="264"/>
            <ac:picMk id="23" creationId="{ABA7A59F-E26E-4583-9373-1DA74B77A52F}"/>
          </ac:picMkLst>
        </pc:picChg>
        <pc:picChg chg="add mod">
          <ac:chgData name="JUNKAI.ZHANG@baruchmail.cuny.edu" userId="79d57033-70fd-44b4-85ab-d23b0293351e" providerId="ADAL" clId="{E2E50009-5E50-4E99-BCD6-1DEA6C447937}" dt="2021-06-02T18:27:10.025" v="3742" actId="1076"/>
          <ac:picMkLst>
            <pc:docMk/>
            <pc:sldMk cId="2312561156" sldId="264"/>
            <ac:picMk id="25" creationId="{935EE9B7-7E88-42CC-AF23-418D90BB6B92}"/>
          </ac:picMkLst>
        </pc:picChg>
        <pc:picChg chg="add mod ord">
          <ac:chgData name="JUNKAI.ZHANG@baruchmail.cuny.edu" userId="79d57033-70fd-44b4-85ab-d23b0293351e" providerId="ADAL" clId="{E2E50009-5E50-4E99-BCD6-1DEA6C447937}" dt="2021-06-02T18:31:45.904" v="3748" actId="167"/>
          <ac:picMkLst>
            <pc:docMk/>
            <pc:sldMk cId="2312561156" sldId="264"/>
            <ac:picMk id="27" creationId="{A3A5B669-D546-4DE8-B693-617DCB9DEC22}"/>
          </ac:picMkLst>
        </pc:picChg>
      </pc:sldChg>
      <pc:sldChg chg="addSp delSp modSp new mod">
        <pc:chgData name="JUNKAI.ZHANG@baruchmail.cuny.edu" userId="79d57033-70fd-44b4-85ab-d23b0293351e" providerId="ADAL" clId="{E2E50009-5E50-4E99-BCD6-1DEA6C447937}" dt="2021-06-02T19:33:44.492" v="3966"/>
        <pc:sldMkLst>
          <pc:docMk/>
          <pc:sldMk cId="1788050251" sldId="265"/>
        </pc:sldMkLst>
        <pc:spChg chg="mod">
          <ac:chgData name="JUNKAI.ZHANG@baruchmail.cuny.edu" userId="79d57033-70fd-44b4-85ab-d23b0293351e" providerId="ADAL" clId="{E2E50009-5E50-4E99-BCD6-1DEA6C447937}" dt="2021-06-02T14:36:55.104" v="2329"/>
          <ac:spMkLst>
            <pc:docMk/>
            <pc:sldMk cId="1788050251" sldId="265"/>
            <ac:spMk id="2" creationId="{CD397A0B-D142-4B32-B82D-6164C2982746}"/>
          </ac:spMkLst>
        </pc:spChg>
        <pc:spChg chg="del mod">
          <ac:chgData name="JUNKAI.ZHANG@baruchmail.cuny.edu" userId="79d57033-70fd-44b4-85ab-d23b0293351e" providerId="ADAL" clId="{E2E50009-5E50-4E99-BCD6-1DEA6C447937}" dt="2021-06-02T19:17:20.467" v="3947" actId="478"/>
          <ac:spMkLst>
            <pc:docMk/>
            <pc:sldMk cId="1788050251" sldId="265"/>
            <ac:spMk id="3" creationId="{7A8F7B0B-0BAC-4298-BA0E-2718AD25AB1C}"/>
          </ac:spMkLst>
        </pc:spChg>
        <pc:spChg chg="add del mod">
          <ac:chgData name="JUNKAI.ZHANG@baruchmail.cuny.edu" userId="79d57033-70fd-44b4-85ab-d23b0293351e" providerId="ADAL" clId="{E2E50009-5E50-4E99-BCD6-1DEA6C447937}" dt="2021-06-02T19:18:11.793" v="3961" actId="478"/>
          <ac:spMkLst>
            <pc:docMk/>
            <pc:sldMk cId="1788050251" sldId="265"/>
            <ac:spMk id="6" creationId="{E9474669-D5C8-4C02-8E14-73954B92553D}"/>
          </ac:spMkLst>
        </pc:spChg>
        <pc:graphicFrameChg chg="add mod modGraphic">
          <ac:chgData name="JUNKAI.ZHANG@baruchmail.cuny.edu" userId="79d57033-70fd-44b4-85ab-d23b0293351e" providerId="ADAL" clId="{E2E50009-5E50-4E99-BCD6-1DEA6C447937}" dt="2021-06-02T19:33:44.492" v="3966"/>
          <ac:graphicFrameMkLst>
            <pc:docMk/>
            <pc:sldMk cId="1788050251" sldId="265"/>
            <ac:graphicFrameMk id="4" creationId="{E362D5C5-0337-4ED0-8FE3-0077734608BD}"/>
          </ac:graphicFrameMkLst>
        </pc:graphicFrameChg>
      </pc:sldChg>
      <pc:sldChg chg="addSp modSp new del mod ord">
        <pc:chgData name="JUNKAI.ZHANG@baruchmail.cuny.edu" userId="79d57033-70fd-44b4-85ab-d23b0293351e" providerId="ADAL" clId="{E2E50009-5E50-4E99-BCD6-1DEA6C447937}" dt="2021-06-02T14:26:54.471" v="2279" actId="47"/>
        <pc:sldMkLst>
          <pc:docMk/>
          <pc:sldMk cId="3859905404" sldId="266"/>
        </pc:sldMkLst>
        <pc:spChg chg="mod">
          <ac:chgData name="JUNKAI.ZHANG@baruchmail.cuny.edu" userId="79d57033-70fd-44b4-85ab-d23b0293351e" providerId="ADAL" clId="{E2E50009-5E50-4E99-BCD6-1DEA6C447937}" dt="2021-06-02T14:24:53.361" v="2207"/>
          <ac:spMkLst>
            <pc:docMk/>
            <pc:sldMk cId="3859905404" sldId="266"/>
            <ac:spMk id="2" creationId="{4DA70EC1-035B-4305-99B1-582E4F07C251}"/>
          </ac:spMkLst>
        </pc:spChg>
        <pc:spChg chg="mod">
          <ac:chgData name="JUNKAI.ZHANG@baruchmail.cuny.edu" userId="79d57033-70fd-44b4-85ab-d23b0293351e" providerId="ADAL" clId="{E2E50009-5E50-4E99-BCD6-1DEA6C447937}" dt="2021-06-02T14:13:31.842" v="2139" actId="14100"/>
          <ac:spMkLst>
            <pc:docMk/>
            <pc:sldMk cId="3859905404" sldId="266"/>
            <ac:spMk id="3" creationId="{046C3917-7621-4E88-B7FE-106C659D7D2D}"/>
          </ac:spMkLst>
        </pc:spChg>
        <pc:graphicFrameChg chg="add mod">
          <ac:chgData name="JUNKAI.ZHANG@baruchmail.cuny.edu" userId="79d57033-70fd-44b4-85ab-d23b0293351e" providerId="ADAL" clId="{E2E50009-5E50-4E99-BCD6-1DEA6C447937}" dt="2021-06-02T14:13:55.648" v="2142" actId="1076"/>
          <ac:graphicFrameMkLst>
            <pc:docMk/>
            <pc:sldMk cId="3859905404" sldId="266"/>
            <ac:graphicFrameMk id="4" creationId="{89AF18F1-B003-4A58-8E25-5908DB8094A5}"/>
          </ac:graphicFrameMkLst>
        </pc:graphicFrameChg>
      </pc:sldChg>
      <pc:sldChg chg="addSp modSp new mod setBg">
        <pc:chgData name="JUNKAI.ZHANG@baruchmail.cuny.edu" userId="79d57033-70fd-44b4-85ab-d23b0293351e" providerId="ADAL" clId="{E2E50009-5E50-4E99-BCD6-1DEA6C447937}" dt="2021-06-02T19:46:56.077" v="3987" actId="20577"/>
        <pc:sldMkLst>
          <pc:docMk/>
          <pc:sldMk cId="1149254974" sldId="267"/>
        </pc:sldMkLst>
        <pc:spChg chg="mod">
          <ac:chgData name="JUNKAI.ZHANG@baruchmail.cuny.edu" userId="79d57033-70fd-44b4-85ab-d23b0293351e" providerId="ADAL" clId="{E2E50009-5E50-4E99-BCD6-1DEA6C447937}" dt="2021-06-02T17:38:56.471" v="3400"/>
          <ac:spMkLst>
            <pc:docMk/>
            <pc:sldMk cId="1149254974" sldId="267"/>
            <ac:spMk id="2" creationId="{663A7A85-0A47-4B38-BEDB-1EF02A11EC69}"/>
          </ac:spMkLst>
        </pc:spChg>
        <pc:spChg chg="mod">
          <ac:chgData name="JUNKAI.ZHANG@baruchmail.cuny.edu" userId="79d57033-70fd-44b4-85ab-d23b0293351e" providerId="ADAL" clId="{E2E50009-5E50-4E99-BCD6-1DEA6C447937}" dt="2021-06-02T14:52:52.928" v="2403" actId="5793"/>
          <ac:spMkLst>
            <pc:docMk/>
            <pc:sldMk cId="1149254974" sldId="267"/>
            <ac:spMk id="3" creationId="{84FB9D6E-D2C7-492E-99F9-8673021A5E2D}"/>
          </ac:spMkLst>
        </pc:spChg>
        <pc:spChg chg="mod">
          <ac:chgData name="JUNKAI.ZHANG@baruchmail.cuny.edu" userId="79d57033-70fd-44b4-85ab-d23b0293351e" providerId="ADAL" clId="{E2E50009-5E50-4E99-BCD6-1DEA6C447937}" dt="2021-06-02T19:46:56.077" v="3987" actId="20577"/>
          <ac:spMkLst>
            <pc:docMk/>
            <pc:sldMk cId="1149254974" sldId="267"/>
            <ac:spMk id="4" creationId="{2D438653-1E33-4D26-9135-2C3233D62D77}"/>
          </ac:spMkLst>
        </pc:spChg>
        <pc:graphicFrameChg chg="add mod">
          <ac:chgData name="JUNKAI.ZHANG@baruchmail.cuny.edu" userId="79d57033-70fd-44b4-85ab-d23b0293351e" providerId="ADAL" clId="{E2E50009-5E50-4E99-BCD6-1DEA6C447937}" dt="2021-06-02T16:58:12.474" v="2911"/>
          <ac:graphicFrameMkLst>
            <pc:docMk/>
            <pc:sldMk cId="1149254974" sldId="267"/>
            <ac:graphicFrameMk id="5" creationId="{BD8BFE1C-E4E6-434B-A537-CA3063679BA6}"/>
          </ac:graphicFrameMkLst>
        </pc:graphicFrameChg>
        <pc:graphicFrameChg chg="add mod">
          <ac:chgData name="JUNKAI.ZHANG@baruchmail.cuny.edu" userId="79d57033-70fd-44b4-85ab-d23b0293351e" providerId="ADAL" clId="{E2E50009-5E50-4E99-BCD6-1DEA6C447937}" dt="2021-06-02T16:58:16.386" v="2912"/>
          <ac:graphicFrameMkLst>
            <pc:docMk/>
            <pc:sldMk cId="1149254974" sldId="267"/>
            <ac:graphicFrameMk id="6" creationId="{6026D340-6970-41CF-B2EE-96A17F4F941B}"/>
          </ac:graphicFrameMkLst>
        </pc:graphicFrameChg>
      </pc:sldChg>
      <pc:sldChg chg="new del">
        <pc:chgData name="JUNKAI.ZHANG@baruchmail.cuny.edu" userId="79d57033-70fd-44b4-85ab-d23b0293351e" providerId="ADAL" clId="{E2E50009-5E50-4E99-BCD6-1DEA6C447937}" dt="2021-06-02T14:34:19.956" v="2293" actId="2696"/>
        <pc:sldMkLst>
          <pc:docMk/>
          <pc:sldMk cId="3388021250" sldId="268"/>
        </pc:sldMkLst>
      </pc:sldChg>
      <pc:sldChg chg="delSp new del mod">
        <pc:chgData name="JUNKAI.ZHANG@baruchmail.cuny.edu" userId="79d57033-70fd-44b4-85ab-d23b0293351e" providerId="ADAL" clId="{E2E50009-5E50-4E99-BCD6-1DEA6C447937}" dt="2021-06-02T14:34:23.138" v="2294" actId="2696"/>
        <pc:sldMkLst>
          <pc:docMk/>
          <pc:sldMk cId="2681968553" sldId="269"/>
        </pc:sldMkLst>
        <pc:spChg chg="del">
          <ac:chgData name="JUNKAI.ZHANG@baruchmail.cuny.edu" userId="79d57033-70fd-44b4-85ab-d23b0293351e" providerId="ADAL" clId="{E2E50009-5E50-4E99-BCD6-1DEA6C447937}" dt="2021-06-02T14:34:03.036" v="2291" actId="478"/>
          <ac:spMkLst>
            <pc:docMk/>
            <pc:sldMk cId="2681968553" sldId="269"/>
            <ac:spMk id="3" creationId="{9A37D8FB-BB83-4224-B616-A934056CD9E5}"/>
          </ac:spMkLst>
        </pc:spChg>
      </pc:sldChg>
      <pc:sldChg chg="addSp delSp modSp new mod">
        <pc:chgData name="JUNKAI.ZHANG@baruchmail.cuny.edu" userId="79d57033-70fd-44b4-85ab-d23b0293351e" providerId="ADAL" clId="{E2E50009-5E50-4E99-BCD6-1DEA6C447937}" dt="2021-06-02T21:59:37.040" v="4033"/>
        <pc:sldMkLst>
          <pc:docMk/>
          <pc:sldMk cId="2058126100" sldId="270"/>
        </pc:sldMkLst>
        <pc:spChg chg="mod">
          <ac:chgData name="JUNKAI.ZHANG@baruchmail.cuny.edu" userId="79d57033-70fd-44b4-85ab-d23b0293351e" providerId="ADAL" clId="{E2E50009-5E50-4E99-BCD6-1DEA6C447937}" dt="2021-06-02T17:39:22.692" v="3408" actId="20577"/>
          <ac:spMkLst>
            <pc:docMk/>
            <pc:sldMk cId="2058126100" sldId="270"/>
            <ac:spMk id="2" creationId="{0286B601-0810-4D74-B40B-45394A576CD3}"/>
          </ac:spMkLst>
        </pc:spChg>
        <pc:spChg chg="mod">
          <ac:chgData name="JUNKAI.ZHANG@baruchmail.cuny.edu" userId="79d57033-70fd-44b4-85ab-d23b0293351e" providerId="ADAL" clId="{E2E50009-5E50-4E99-BCD6-1DEA6C447937}" dt="2021-06-02T21:58:47.239" v="4025"/>
          <ac:spMkLst>
            <pc:docMk/>
            <pc:sldMk cId="2058126100" sldId="270"/>
            <ac:spMk id="3" creationId="{DD4E6A46-2520-48A9-B3AD-077887A9971D}"/>
          </ac:spMkLst>
        </pc:spChg>
        <pc:spChg chg="add del mod">
          <ac:chgData name="JUNKAI.ZHANG@baruchmail.cuny.edu" userId="79d57033-70fd-44b4-85ab-d23b0293351e" providerId="ADAL" clId="{E2E50009-5E50-4E99-BCD6-1DEA6C447937}" dt="2021-06-02T16:08:14.393" v="2813" actId="478"/>
          <ac:spMkLst>
            <pc:docMk/>
            <pc:sldMk cId="2058126100" sldId="270"/>
            <ac:spMk id="5" creationId="{648DA704-DE57-477F-89F2-098E32AEF660}"/>
          </ac:spMkLst>
        </pc:spChg>
        <pc:spChg chg="add del mod">
          <ac:chgData name="JUNKAI.ZHANG@baruchmail.cuny.edu" userId="79d57033-70fd-44b4-85ab-d23b0293351e" providerId="ADAL" clId="{E2E50009-5E50-4E99-BCD6-1DEA6C447937}" dt="2021-06-02T16:08:16.370" v="2814" actId="478"/>
          <ac:spMkLst>
            <pc:docMk/>
            <pc:sldMk cId="2058126100" sldId="270"/>
            <ac:spMk id="6" creationId="{59B268D0-F3C2-4BA2-8D8D-ED7F6CFE4BB3}"/>
          </ac:spMkLst>
        </pc:spChg>
        <pc:spChg chg="add mod ord topLvl">
          <ac:chgData name="JUNKAI.ZHANG@baruchmail.cuny.edu" userId="79d57033-70fd-44b4-85ab-d23b0293351e" providerId="ADAL" clId="{E2E50009-5E50-4E99-BCD6-1DEA6C447937}" dt="2021-06-02T21:59:19.769" v="4027"/>
          <ac:spMkLst>
            <pc:docMk/>
            <pc:sldMk cId="2058126100" sldId="270"/>
            <ac:spMk id="7" creationId="{0BAA57BB-21F4-449B-8877-5423A9C7ED03}"/>
          </ac:spMkLst>
        </pc:spChg>
        <pc:grpChg chg="add mod">
          <ac:chgData name="JUNKAI.ZHANG@baruchmail.cuny.edu" userId="79d57033-70fd-44b4-85ab-d23b0293351e" providerId="ADAL" clId="{E2E50009-5E50-4E99-BCD6-1DEA6C447937}" dt="2021-06-02T16:11:43.366" v="2842" actId="164"/>
          <ac:grpSpMkLst>
            <pc:docMk/>
            <pc:sldMk cId="2058126100" sldId="270"/>
            <ac:grpSpMk id="15" creationId="{60E65C48-699E-453E-A409-4C8DC4AEEFB3}"/>
          </ac:grpSpMkLst>
        </pc:grpChg>
        <pc:grpChg chg="add del mod topLvl">
          <ac:chgData name="JUNKAI.ZHANG@baruchmail.cuny.edu" userId="79d57033-70fd-44b4-85ab-d23b0293351e" providerId="ADAL" clId="{E2E50009-5E50-4E99-BCD6-1DEA6C447937}" dt="2021-06-02T16:59:31.728" v="2920" actId="165"/>
          <ac:grpSpMkLst>
            <pc:docMk/>
            <pc:sldMk cId="2058126100" sldId="270"/>
            <ac:grpSpMk id="20" creationId="{E5BE43E1-73F6-4298-8B34-3AA9DD2C16E0}"/>
          </ac:grpSpMkLst>
        </pc:grpChg>
        <pc:grpChg chg="add del mod">
          <ac:chgData name="JUNKAI.ZHANG@baruchmail.cuny.edu" userId="79d57033-70fd-44b4-85ab-d23b0293351e" providerId="ADAL" clId="{E2E50009-5E50-4E99-BCD6-1DEA6C447937}" dt="2021-06-02T16:59:14.094" v="2915" actId="165"/>
          <ac:grpSpMkLst>
            <pc:docMk/>
            <pc:sldMk cId="2058126100" sldId="270"/>
            <ac:grpSpMk id="21" creationId="{1AA0F15D-1214-429A-B9BE-DE1A6A39CD58}"/>
          </ac:grpSpMkLst>
        </pc:grpChg>
        <pc:grpChg chg="add mod">
          <ac:chgData name="JUNKAI.ZHANG@baruchmail.cuny.edu" userId="79d57033-70fd-44b4-85ab-d23b0293351e" providerId="ADAL" clId="{E2E50009-5E50-4E99-BCD6-1DEA6C447937}" dt="2021-06-02T17:32:59.874" v="3296" actId="164"/>
          <ac:grpSpMkLst>
            <pc:docMk/>
            <pc:sldMk cId="2058126100" sldId="270"/>
            <ac:grpSpMk id="22" creationId="{BBF5452C-D522-4B80-8461-A4105F480D59}"/>
          </ac:grpSpMkLst>
        </pc:grpChg>
        <pc:grpChg chg="add mod">
          <ac:chgData name="JUNKAI.ZHANG@baruchmail.cuny.edu" userId="79d57033-70fd-44b4-85ab-d23b0293351e" providerId="ADAL" clId="{E2E50009-5E50-4E99-BCD6-1DEA6C447937}" dt="2021-06-02T17:32:59.874" v="3296" actId="164"/>
          <ac:grpSpMkLst>
            <pc:docMk/>
            <pc:sldMk cId="2058126100" sldId="270"/>
            <ac:grpSpMk id="23" creationId="{A8B5AA25-74CB-4235-86D0-3AD8F4B966E8}"/>
          </ac:grpSpMkLst>
        </pc:grpChg>
        <pc:graphicFrameChg chg="add mod">
          <ac:chgData name="JUNKAI.ZHANG@baruchmail.cuny.edu" userId="79d57033-70fd-44b4-85ab-d23b0293351e" providerId="ADAL" clId="{E2E50009-5E50-4E99-BCD6-1DEA6C447937}" dt="2021-06-02T17:00:18.883" v="2925" actId="1076"/>
          <ac:graphicFrameMkLst>
            <pc:docMk/>
            <pc:sldMk cId="2058126100" sldId="270"/>
            <ac:graphicFrameMk id="4" creationId="{2B364D21-5B76-4A82-9D85-0714B3732BDA}"/>
          </ac:graphicFrameMkLst>
        </pc:graphicFrameChg>
        <pc:graphicFrameChg chg="add mod topLvl modGraphic">
          <ac:chgData name="JUNKAI.ZHANG@baruchmail.cuny.edu" userId="79d57033-70fd-44b4-85ab-d23b0293351e" providerId="ADAL" clId="{E2E50009-5E50-4E99-BCD6-1DEA6C447937}" dt="2021-06-02T21:59:37.040" v="4033"/>
          <ac:graphicFrameMkLst>
            <pc:docMk/>
            <pc:sldMk cId="2058126100" sldId="270"/>
            <ac:graphicFrameMk id="10" creationId="{E7562DED-914B-4E0F-ACA2-129B2D1035D4}"/>
          </ac:graphicFrameMkLst>
        </pc:graphicFrameChg>
        <pc:picChg chg="add del mod ord">
          <ac:chgData name="JUNKAI.ZHANG@baruchmail.cuny.edu" userId="79d57033-70fd-44b4-85ab-d23b0293351e" providerId="ADAL" clId="{E2E50009-5E50-4E99-BCD6-1DEA6C447937}" dt="2021-06-02T16:15:31.548" v="2867" actId="478"/>
          <ac:picMkLst>
            <pc:docMk/>
            <pc:sldMk cId="2058126100" sldId="270"/>
            <ac:picMk id="9" creationId="{4A6ED441-2A97-4BF0-9B82-5D30F6DBE995}"/>
          </ac:picMkLst>
        </pc:picChg>
        <pc:picChg chg="add del mod">
          <ac:chgData name="JUNKAI.ZHANG@baruchmail.cuny.edu" userId="79d57033-70fd-44b4-85ab-d23b0293351e" providerId="ADAL" clId="{E2E50009-5E50-4E99-BCD6-1DEA6C447937}" dt="2021-06-02T16:14:09.054" v="2858" actId="478"/>
          <ac:picMkLst>
            <pc:docMk/>
            <pc:sldMk cId="2058126100" sldId="270"/>
            <ac:picMk id="12" creationId="{D7483DAC-0118-4A9C-8726-0F3170D64546}"/>
          </ac:picMkLst>
        </pc:picChg>
        <pc:picChg chg="add del mod">
          <ac:chgData name="JUNKAI.ZHANG@baruchmail.cuny.edu" userId="79d57033-70fd-44b4-85ab-d23b0293351e" providerId="ADAL" clId="{E2E50009-5E50-4E99-BCD6-1DEA6C447937}" dt="2021-06-02T16:11:45.441" v="2847" actId="931"/>
          <ac:picMkLst>
            <pc:docMk/>
            <pc:sldMk cId="2058126100" sldId="270"/>
            <ac:picMk id="14" creationId="{6BE974F8-D8A5-424F-A5FA-27375C24E0AC}"/>
          </ac:picMkLst>
        </pc:picChg>
        <pc:picChg chg="add mod topLvl">
          <ac:chgData name="JUNKAI.ZHANG@baruchmail.cuny.edu" userId="79d57033-70fd-44b4-85ab-d23b0293351e" providerId="ADAL" clId="{E2E50009-5E50-4E99-BCD6-1DEA6C447937}" dt="2021-06-02T17:32:50.569" v="3293" actId="164"/>
          <ac:picMkLst>
            <pc:docMk/>
            <pc:sldMk cId="2058126100" sldId="270"/>
            <ac:picMk id="17" creationId="{F1034118-B03A-4FA4-9E6E-3C5D86B88128}"/>
          </ac:picMkLst>
        </pc:picChg>
        <pc:picChg chg="add mod topLvl">
          <ac:chgData name="JUNKAI.ZHANG@baruchmail.cuny.edu" userId="79d57033-70fd-44b4-85ab-d23b0293351e" providerId="ADAL" clId="{E2E50009-5E50-4E99-BCD6-1DEA6C447937}" dt="2021-06-02T17:32:50.569" v="3293" actId="164"/>
          <ac:picMkLst>
            <pc:docMk/>
            <pc:sldMk cId="2058126100" sldId="270"/>
            <ac:picMk id="19" creationId="{5FE7E477-74EF-4CEF-9FA0-65153B46743C}"/>
          </ac:picMkLst>
        </pc:picChg>
      </pc:sldChg>
      <pc:sldChg chg="addSp delSp modSp new mod">
        <pc:chgData name="JUNKAI.ZHANG@baruchmail.cuny.edu" userId="79d57033-70fd-44b4-85ab-d23b0293351e" providerId="ADAL" clId="{E2E50009-5E50-4E99-BCD6-1DEA6C447937}" dt="2021-06-02T19:12:47.025" v="3892" actId="20577"/>
        <pc:sldMkLst>
          <pc:docMk/>
          <pc:sldMk cId="2117257293" sldId="271"/>
        </pc:sldMkLst>
        <pc:spChg chg="mod">
          <ac:chgData name="JUNKAI.ZHANG@baruchmail.cuny.edu" userId="79d57033-70fd-44b4-85ab-d23b0293351e" providerId="ADAL" clId="{E2E50009-5E50-4E99-BCD6-1DEA6C447937}" dt="2021-06-02T19:12:47.025" v="3892" actId="20577"/>
          <ac:spMkLst>
            <pc:docMk/>
            <pc:sldMk cId="2117257293" sldId="271"/>
            <ac:spMk id="2" creationId="{87D9FB29-3587-4771-9E3C-BD91144F5E7B}"/>
          </ac:spMkLst>
        </pc:spChg>
        <pc:spChg chg="del">
          <ac:chgData name="JUNKAI.ZHANG@baruchmail.cuny.edu" userId="79d57033-70fd-44b4-85ab-d23b0293351e" providerId="ADAL" clId="{E2E50009-5E50-4E99-BCD6-1DEA6C447937}" dt="2021-06-02T19:02:12.819" v="3761" actId="931"/>
          <ac:spMkLst>
            <pc:docMk/>
            <pc:sldMk cId="2117257293" sldId="271"/>
            <ac:spMk id="3" creationId="{7043E9A8-A220-4FDD-87F3-3D39817454F5}"/>
          </ac:spMkLst>
        </pc:spChg>
        <pc:spChg chg="add mod">
          <ac:chgData name="JUNKAI.ZHANG@baruchmail.cuny.edu" userId="79d57033-70fd-44b4-85ab-d23b0293351e" providerId="ADAL" clId="{E2E50009-5E50-4E99-BCD6-1DEA6C447937}" dt="2021-06-02T19:10:33.531" v="3874" actId="1076"/>
          <ac:spMkLst>
            <pc:docMk/>
            <pc:sldMk cId="2117257293" sldId="271"/>
            <ac:spMk id="6" creationId="{100E8C4B-F339-4155-81EF-7A86F6D3FAC2}"/>
          </ac:spMkLst>
        </pc:spChg>
        <pc:picChg chg="add mod">
          <ac:chgData name="JUNKAI.ZHANG@baruchmail.cuny.edu" userId="79d57033-70fd-44b4-85ab-d23b0293351e" providerId="ADAL" clId="{E2E50009-5E50-4E99-BCD6-1DEA6C447937}" dt="2021-06-02T19:02:40.692" v="3767" actId="1076"/>
          <ac:picMkLst>
            <pc:docMk/>
            <pc:sldMk cId="2117257293" sldId="271"/>
            <ac:picMk id="5" creationId="{579393D7-56EB-4A8F-AA38-B930F7E81159}"/>
          </ac:picMkLst>
        </pc:picChg>
      </pc:sldChg>
      <pc:sldChg chg="delSp modSp new mod">
        <pc:chgData name="JUNKAI.ZHANG@baruchmail.cuny.edu" userId="79d57033-70fd-44b4-85ab-d23b0293351e" providerId="ADAL" clId="{E2E50009-5E50-4E99-BCD6-1DEA6C447937}" dt="2021-06-02T19:05:11.596" v="3823" actId="1076"/>
        <pc:sldMkLst>
          <pc:docMk/>
          <pc:sldMk cId="1057065582" sldId="272"/>
        </pc:sldMkLst>
        <pc:spChg chg="mod">
          <ac:chgData name="JUNKAI.ZHANG@baruchmail.cuny.edu" userId="79d57033-70fd-44b4-85ab-d23b0293351e" providerId="ADAL" clId="{E2E50009-5E50-4E99-BCD6-1DEA6C447937}" dt="2021-06-02T19:05:11.596" v="3823" actId="1076"/>
          <ac:spMkLst>
            <pc:docMk/>
            <pc:sldMk cId="1057065582" sldId="272"/>
            <ac:spMk id="2" creationId="{243D717D-F9F3-4ABF-BD80-5DF408B4000B}"/>
          </ac:spMkLst>
        </pc:spChg>
        <pc:spChg chg="del mod">
          <ac:chgData name="JUNKAI.ZHANG@baruchmail.cuny.edu" userId="79d57033-70fd-44b4-85ab-d23b0293351e" providerId="ADAL" clId="{E2E50009-5E50-4E99-BCD6-1DEA6C447937}" dt="2021-06-02T19:04:58.754" v="3808" actId="478"/>
          <ac:spMkLst>
            <pc:docMk/>
            <pc:sldMk cId="1057065582" sldId="272"/>
            <ac:spMk id="3" creationId="{C165429A-0E3F-4AA6-94B8-DB09F4749705}"/>
          </ac:spMkLst>
        </pc:spChg>
      </pc:sldChg>
      <pc:sldMasterChg chg="modSp mod setBg modSldLayout">
        <pc:chgData name="JUNKAI.ZHANG@baruchmail.cuny.edu" userId="79d57033-70fd-44b4-85ab-d23b0293351e" providerId="ADAL" clId="{E2E50009-5E50-4E99-BCD6-1DEA6C447937}" dt="2021-06-02T14:36:09.609" v="2328"/>
        <pc:sldMasterMkLst>
          <pc:docMk/>
          <pc:sldMasterMk cId="3264816248" sldId="2147483731"/>
        </pc:sldMasterMkLst>
        <pc:spChg chg="mod">
          <ac:chgData name="JUNKAI.ZHANG@baruchmail.cuny.edu" userId="79d57033-70fd-44b4-85ab-d23b0293351e" providerId="ADAL" clId="{E2E50009-5E50-4E99-BCD6-1DEA6C447937}" dt="2021-06-02T14:11:50.640" v="2136" actId="113"/>
          <ac:spMkLst>
            <pc:docMk/>
            <pc:sldMasterMk cId="3264816248" sldId="2147483731"/>
            <ac:spMk id="2" creationId="{B24F5BCE-2A83-44B7-B730-8BD9FAF7C789}"/>
          </ac:spMkLst>
        </pc:spChg>
        <pc:spChg chg="mod">
          <ac:chgData name="JUNKAI.ZHANG@baruchmail.cuny.edu" userId="79d57033-70fd-44b4-85ab-d23b0293351e" providerId="ADAL" clId="{E2E50009-5E50-4E99-BCD6-1DEA6C447937}" dt="2021-06-02T14:13:13.678" v="2138" actId="123"/>
          <ac:spMkLst>
            <pc:docMk/>
            <pc:sldMasterMk cId="3264816248" sldId="2147483731"/>
            <ac:spMk id="3" creationId="{0B5862AE-61E7-4704-8692-3D5AC1299BEE}"/>
          </ac:spMkLst>
        </pc:sp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2662318236" sldId="2147483732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1415441790" sldId="2147483733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1762603690" sldId="2147483734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542936072" sldId="2147483735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693467644" sldId="2147483736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3546550955" sldId="2147483737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13416848" sldId="2147483738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3198310153" sldId="2147483739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757982763" sldId="2147483740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1914683066" sldId="2147483741"/>
          </pc:sldLayoutMkLst>
        </pc:sldLayoutChg>
        <pc:sldLayoutChg chg="setBg">
          <pc:chgData name="JUNKAI.ZHANG@baruchmail.cuny.edu" userId="79d57033-70fd-44b4-85ab-d23b0293351e" providerId="ADAL" clId="{E2E50009-5E50-4E99-BCD6-1DEA6C447937}" dt="2021-06-02T14:36:09.609" v="2328"/>
          <pc:sldLayoutMkLst>
            <pc:docMk/>
            <pc:sldMasterMk cId="3264816248" sldId="2147483731"/>
            <pc:sldLayoutMk cId="1554570229" sldId="2147483742"/>
          </pc:sldLayoutMkLst>
        </pc:sldLayoutChg>
      </pc:sldMasterChg>
      <pc:sldMasterChg chg="modSp modSldLayout">
        <pc:chgData name="JUNKAI.ZHANG@baruchmail.cuny.edu" userId="79d57033-70fd-44b4-85ab-d23b0293351e" providerId="ADAL" clId="{E2E50009-5E50-4E99-BCD6-1DEA6C447937}" dt="2021-06-02T17:04:07.344" v="2955" actId="123"/>
        <pc:sldMasterMkLst>
          <pc:docMk/>
          <pc:sldMasterMk cId="1768520330" sldId="2147483743"/>
        </pc:sldMasterMkLst>
        <pc:spChg chg="mod">
          <ac:chgData name="JUNKAI.ZHANG@baruchmail.cuny.edu" userId="79d57033-70fd-44b4-85ab-d23b0293351e" providerId="ADAL" clId="{E2E50009-5E50-4E99-BCD6-1DEA6C447937}" dt="2021-06-02T17:04:07.344" v="2955" actId="123"/>
          <ac:spMkLst>
            <pc:docMk/>
            <pc:sldMasterMk cId="1768520330" sldId="2147483743"/>
            <ac:spMk id="3" creationId="{00000000-0000-0000-0000-000000000000}"/>
          </ac:spMkLst>
        </pc:spChg>
        <pc:sldLayoutChg chg="modSp">
          <pc:chgData name="JUNKAI.ZHANG@baruchmail.cuny.edu" userId="79d57033-70fd-44b4-85ab-d23b0293351e" providerId="ADAL" clId="{E2E50009-5E50-4E99-BCD6-1DEA6C447937}" dt="2021-06-02T14:39:22.293" v="2341" actId="404"/>
          <pc:sldLayoutMkLst>
            <pc:docMk/>
            <pc:sldMasterMk cId="1768520330" sldId="2147483743"/>
            <pc:sldLayoutMk cId="3140445985" sldId="2147483745"/>
          </pc:sldLayoutMkLst>
          <pc:spChg chg="mod">
            <ac:chgData name="JUNKAI.ZHANG@baruchmail.cuny.edu" userId="79d57033-70fd-44b4-85ab-d23b0293351e" providerId="ADAL" clId="{E2E50009-5E50-4E99-BCD6-1DEA6C447937}" dt="2021-06-02T14:39:22.293" v="2341" actId="404"/>
            <ac:spMkLst>
              <pc:docMk/>
              <pc:sldMasterMk cId="1768520330" sldId="2147483743"/>
              <pc:sldLayoutMk cId="3140445985" sldId="2147483745"/>
              <ac:spMk id="3" creationId="{00000000-0000-0000-0000-000000000000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baruchmailcuny-my.sharepoint.com/personal/junkai_zhang_baruchmail_cuny_edu/Documents/&#20135;&#19994;&#20998;&#26512;/3.%20&#36755;&#20986;/&#22788;&#29702;&#25968;&#25454;+&#36879;&#35270;&#3492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baruchmailcuny-my.sharepoint.com/personal/junkai_zhang_baruchmail_cuny_edu/Documents/&#20135;&#19994;&#20998;&#26512;/3.%20&#36755;&#20986;/&#22788;&#29702;&#25968;&#25454;+&#36879;&#35270;&#34920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baruchmailcuny-my.sharepoint.com/personal/junkai_zhang_baruchmail_cuny_edu/Documents/&#20135;&#19994;&#20998;&#26512;/3.%20&#36755;&#20986;/&#22788;&#29702;&#25968;&#25454;+&#36879;&#35270;&#34920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baruchmailcuny-my.sharepoint.com/personal/junkai_zhang_baruchmail_cuny_edu/Documents/&#20135;&#19994;&#20998;&#26512;/3.%20&#36755;&#20986;/&#22788;&#29702;&#25968;&#25454;+&#36879;&#35270;&#34920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zh-CN" alt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企业数量及注资规模（亿元）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altLang="zh-CN" sz="1200" b="1" i="0" u="none" strike="noStrike" kern="1200" spc="0" baseline="0">
              <a:solidFill>
                <a:prstClr val="black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总体趋势分析!$B$13</c:f>
              <c:strCache>
                <c:ptCount val="1"/>
                <c:pt idx="0">
                  <c:v>第二产业企业数量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A44A320-1E85-4DEE-B813-E2DFAB0BF63A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643D-43FE-8ED0-3DDDC2943C4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DBCBEE0-A14C-47F1-9CA3-13041C8A5F2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643D-43FE-8ED0-3DDDC2943C4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0EAAC75-A171-432F-9691-929ACB2614A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643D-43FE-8ED0-3DDDC2943C4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B5C8AC8-1106-4E1C-B397-87C4959F527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643D-43FE-8ED0-3DDDC2943C4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8E880FD2-64F2-41D9-80C9-9557186973E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643D-43FE-8ED0-3DDDC2943C4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altLang="zh-CN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总体趋势分析!$A$14:$A$18</c:f>
              <c:strCach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strCache>
            </c:strRef>
          </c:cat>
          <c:val>
            <c:numRef>
              <c:f>总体趋势分析!$B$14:$B$18</c:f>
              <c:numCache>
                <c:formatCode>General</c:formatCode>
                <c:ptCount val="5"/>
                <c:pt idx="0">
                  <c:v>1260</c:v>
                </c:pt>
                <c:pt idx="1">
                  <c:v>2424</c:v>
                </c:pt>
                <c:pt idx="2">
                  <c:v>2873</c:v>
                </c:pt>
                <c:pt idx="3">
                  <c:v>3326</c:v>
                </c:pt>
                <c:pt idx="4">
                  <c:v>3844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总体趋势分析!$C$14:$C$18</c15:f>
                <c15:dlblRangeCache>
                  <c:ptCount val="5"/>
                  <c:pt idx="0">
                    <c:v>64%</c:v>
                  </c:pt>
                  <c:pt idx="1">
                    <c:v>70%</c:v>
                  </c:pt>
                  <c:pt idx="2">
                    <c:v>65%</c:v>
                  </c:pt>
                  <c:pt idx="3">
                    <c:v>63%</c:v>
                  </c:pt>
                  <c:pt idx="4">
                    <c:v>63%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643D-43FE-8ED0-3DDDC2943C40}"/>
            </c:ext>
          </c:extLst>
        </c:ser>
        <c:ser>
          <c:idx val="1"/>
          <c:order val="1"/>
          <c:tx>
            <c:strRef>
              <c:f>总体趋势分析!$D$13</c:f>
              <c:strCache>
                <c:ptCount val="1"/>
                <c:pt idx="0">
                  <c:v>第三产业企业数量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3149F6B-513E-45BD-88A2-60DAF93F934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643D-43FE-8ED0-3DDDC2943C4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3CDDF5AD-2853-44AD-A55B-D84818490F1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643D-43FE-8ED0-3DDDC2943C4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CE1652D-A16C-449E-83A0-0F4F7E50EC0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643D-43FE-8ED0-3DDDC2943C4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5F74718-53D2-4DCE-B075-8456A7BF3394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643D-43FE-8ED0-3DDDC2943C4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5A720C1-C2C4-4D7F-8AA9-7CB8E8E08F3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643D-43FE-8ED0-3DDDC2943C4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altLang="zh-CN"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总体趋势分析!$A$14:$A$18</c:f>
              <c:strCach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strCache>
            </c:strRef>
          </c:cat>
          <c:val>
            <c:numRef>
              <c:f>总体趋势分析!$D$14:$D$18</c:f>
              <c:numCache>
                <c:formatCode>General</c:formatCode>
                <c:ptCount val="5"/>
                <c:pt idx="0">
                  <c:v>697</c:v>
                </c:pt>
                <c:pt idx="1">
                  <c:v>1052</c:v>
                </c:pt>
                <c:pt idx="2">
                  <c:v>1545</c:v>
                </c:pt>
                <c:pt idx="3">
                  <c:v>1924</c:v>
                </c:pt>
                <c:pt idx="4">
                  <c:v>2259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总体趋势分析!$E$14:$E$18</c15:f>
                <c15:dlblRangeCache>
                  <c:ptCount val="5"/>
                  <c:pt idx="0">
                    <c:v>36%</c:v>
                  </c:pt>
                  <c:pt idx="1">
                    <c:v>30%</c:v>
                  </c:pt>
                  <c:pt idx="2">
                    <c:v>35%</c:v>
                  </c:pt>
                  <c:pt idx="3">
                    <c:v>37%</c:v>
                  </c:pt>
                  <c:pt idx="4">
                    <c:v>37%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B-643D-43FE-8ED0-3DDDC2943C4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1136477056"/>
        <c:axId val="1136474976"/>
      </c:barChart>
      <c:lineChart>
        <c:grouping val="standard"/>
        <c:varyColors val="0"/>
        <c:ser>
          <c:idx val="2"/>
          <c:order val="2"/>
          <c:tx>
            <c:strRef>
              <c:f>总体趋势分析!$G$13</c:f>
              <c:strCache>
                <c:ptCount val="1"/>
                <c:pt idx="0">
                  <c:v>注册资本(亿元)总和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总体趋势分析!$A$14:$A$18</c:f>
              <c:strCach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strCache>
            </c:strRef>
          </c:cat>
          <c:val>
            <c:numRef>
              <c:f>总体趋势分析!$G$14:$G$18</c:f>
              <c:numCache>
                <c:formatCode>_(* #,##0_);_(* \(#,##0\);_(* "-"??_);_(@_)</c:formatCode>
                <c:ptCount val="5"/>
                <c:pt idx="0">
                  <c:v>897.20673906210004</c:v>
                </c:pt>
                <c:pt idx="1">
                  <c:v>1856.8206113092997</c:v>
                </c:pt>
                <c:pt idx="2">
                  <c:v>2527.0888189800994</c:v>
                </c:pt>
                <c:pt idx="3">
                  <c:v>2566.8566124588997</c:v>
                </c:pt>
                <c:pt idx="4">
                  <c:v>2654.5088678402999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643D-43FE-8ED0-3DDDC2943C4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36475808"/>
        <c:axId val="1136469984"/>
      </c:lineChart>
      <c:catAx>
        <c:axId val="113647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36474976"/>
        <c:crosses val="autoZero"/>
        <c:auto val="1"/>
        <c:lblAlgn val="ctr"/>
        <c:lblOffset val="100"/>
        <c:noMultiLvlLbl val="0"/>
      </c:catAx>
      <c:valAx>
        <c:axId val="1136474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企业数量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altLang="zh-CN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36477056"/>
        <c:crosses val="autoZero"/>
        <c:crossBetween val="between"/>
      </c:valAx>
      <c:valAx>
        <c:axId val="113646998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注册资本</a:t>
                </a:r>
                <a:r>
                  <a:rPr lang="en-US"/>
                  <a:t>(</a:t>
                </a:r>
                <a:r>
                  <a:rPr lang="zh-CN"/>
                  <a:t>亿元</a:t>
                </a:r>
                <a:r>
                  <a:rPr lang="en-US"/>
                  <a:t>)</a:t>
                </a:r>
                <a:r>
                  <a:rPr lang="zh-CN"/>
                  <a:t>总和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altLang="zh-CN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36475808"/>
        <c:crosses val="max"/>
        <c:crossBetween val="between"/>
      </c:valAx>
      <c:catAx>
        <c:axId val="11364758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3646998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>
      <a:noFill/>
    </a:ln>
    <a:effectLst/>
  </c:spPr>
  <c:txPr>
    <a:bodyPr/>
    <a:lstStyle/>
    <a:p>
      <a:pPr>
        <a:defRPr lang="en-US" altLang="zh-CN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zh-CN" alt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企业平均注资（千万元）和人员规模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altLang="zh-CN" sz="1200" b="1" i="0" u="none" strike="noStrike" kern="1200" spc="0" baseline="0">
              <a:solidFill>
                <a:prstClr val="black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总体趋势分析!$J$13</c:f>
              <c:strCache>
                <c:ptCount val="1"/>
                <c:pt idx="0">
                  <c:v>企业平均缴纳社保人员数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总体趋势分析!$A$14:$A$18</c:f>
              <c:strCach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strCache>
            </c:strRef>
          </c:cat>
          <c:val>
            <c:numRef>
              <c:f>总体趋势分析!$J$14:$J$18</c:f>
              <c:numCache>
                <c:formatCode>_(* #,##0_);_(* \(#,##0\);_(* "-"??_);_(@_)</c:formatCode>
                <c:ptCount val="5"/>
                <c:pt idx="0">
                  <c:v>366.38937148696988</c:v>
                </c:pt>
                <c:pt idx="1">
                  <c:v>369.08975834292289</c:v>
                </c:pt>
                <c:pt idx="2">
                  <c:v>328.23924852874603</c:v>
                </c:pt>
                <c:pt idx="3">
                  <c:v>208.44933333333333</c:v>
                </c:pt>
                <c:pt idx="4">
                  <c:v>181.62870719318369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91-482C-96A7-9F349CD51B7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281524288"/>
        <c:axId val="1281530944"/>
      </c:barChart>
      <c:lineChart>
        <c:grouping val="standard"/>
        <c:varyColors val="0"/>
        <c:ser>
          <c:idx val="0"/>
          <c:order val="0"/>
          <c:tx>
            <c:strRef>
              <c:f>总体趋势分析!$H$13</c:f>
              <c:strCache>
                <c:ptCount val="1"/>
                <c:pt idx="0">
                  <c:v>企业平均注册资本(千万元)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总体趋势分析!$A$14:$A$18</c:f>
              <c:strCach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strCache>
            </c:strRef>
          </c:cat>
          <c:val>
            <c:numRef>
              <c:f>总体趋势分析!$H$14:$H$18</c:f>
              <c:numCache>
                <c:formatCode>_(* #,##0_);_(* \(#,##0\);_(* "-"??_);_(@_)</c:formatCode>
                <c:ptCount val="5"/>
                <c:pt idx="0">
                  <c:v>4.5846026523357182</c:v>
                </c:pt>
                <c:pt idx="1">
                  <c:v>5.341831447955407</c:v>
                </c:pt>
                <c:pt idx="2">
                  <c:v>5.7199837459938871</c:v>
                </c:pt>
                <c:pt idx="3">
                  <c:v>4.8892506903979047</c:v>
                </c:pt>
                <c:pt idx="4">
                  <c:v>4.3495147760778305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E91-482C-96A7-9F349CD51B7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81530112"/>
        <c:axId val="1281537184"/>
      </c:lineChart>
      <c:catAx>
        <c:axId val="128153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81537184"/>
        <c:crosses val="autoZero"/>
        <c:auto val="1"/>
        <c:lblAlgn val="ctr"/>
        <c:lblOffset val="100"/>
        <c:noMultiLvlLbl val="0"/>
      </c:catAx>
      <c:valAx>
        <c:axId val="128153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企业平均注册资本</a:t>
                </a:r>
                <a:r>
                  <a:rPr lang="en-US"/>
                  <a:t>(</a:t>
                </a:r>
                <a:r>
                  <a:rPr lang="zh-CN"/>
                  <a:t>千万元</a:t>
                </a:r>
                <a:r>
                  <a:rPr lang="en-US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altLang="zh-CN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81530112"/>
        <c:crosses val="autoZero"/>
        <c:crossBetween val="between"/>
      </c:valAx>
      <c:valAx>
        <c:axId val="128153094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altLang="zh-CN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企业平均缴纳社保人员数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altLang="zh-CN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zh-CN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81524288"/>
        <c:crosses val="max"/>
        <c:crossBetween val="between"/>
      </c:valAx>
      <c:catAx>
        <c:axId val="1281524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8153094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zh-CN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>
      <a:noFill/>
    </a:ln>
    <a:effectLst/>
  </c:spPr>
  <c:txPr>
    <a:bodyPr/>
    <a:lstStyle/>
    <a:p>
      <a:pPr>
        <a:defRPr lang="en-US" altLang="zh-CN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200" b="1" i="0" u="none" strike="noStrike" kern="1200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2019年第二产业</a:t>
            </a:r>
            <a:r>
              <a:rPr lang="zh-CN" altLang="en-US" sz="1200" b="1" i="0" u="none" strike="noStrike" kern="1200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行业</a:t>
            </a:r>
            <a:r>
              <a:rPr lang="en-US" altLang="zh-CN" sz="1200" b="1" i="0" u="none" strike="noStrike" kern="1200" spc="0" baseline="0" dirty="0" err="1">
                <a:solidFill>
                  <a:prstClr val="black"/>
                </a:solidFill>
                <a:latin typeface="+mn-lt"/>
                <a:ea typeface="+mn-ea"/>
                <a:cs typeface="+mn-cs"/>
              </a:rPr>
              <a:t>大类比重</a:t>
            </a:r>
            <a:endParaRPr lang="en-US" altLang="zh-CN" sz="1200" b="1" i="0" u="none" strike="noStrike" kern="1200" spc="0" baseline="0" dirty="0">
              <a:solidFill>
                <a:prstClr val="black"/>
              </a:solidFill>
              <a:latin typeface="+mn-lt"/>
              <a:ea typeface="+mn-ea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200" b="1" i="0" u="none" strike="noStrike" kern="1200" spc="0" baseline="0">
              <a:solidFill>
                <a:prstClr val="black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ofPieChart>
        <c:ofPieType val="bar"/>
        <c:varyColors val="1"/>
        <c:ser>
          <c:idx val="0"/>
          <c:order val="0"/>
          <c:tx>
            <c:strRef>
              <c:f>大类透视表1!$Y$5</c:f>
              <c:strCache>
                <c:ptCount val="1"/>
                <c:pt idx="0">
                  <c:v>比重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D72-459C-8BC9-9E60FB68044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D72-459C-8BC9-9E60FB6804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D72-459C-8BC9-9E60FB68044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D72-459C-8BC9-9E60FB68044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D72-459C-8BC9-9E60FB68044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D72-459C-8BC9-9E60FB68044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D72-459C-8BC9-9E60FB68044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ED72-459C-8BC9-9E60FB680442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ED72-459C-8BC9-9E60FB680442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ED72-459C-8BC9-9E60FB680442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ED72-459C-8BC9-9E60FB680442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ED72-459C-8BC9-9E60FB680442}"/>
              </c:ext>
            </c:extLst>
          </c:dPt>
          <c:dLbls>
            <c:dLbl>
              <c:idx val="0"/>
              <c:layout>
                <c:manualLayout>
                  <c:x val="4.4374164348701207E-2"/>
                  <c:y val="-0.1356937756479993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D72-459C-8BC9-9E60FB680442}"/>
                </c:ext>
              </c:extLst>
            </c:dLbl>
            <c:dLbl>
              <c:idx val="1"/>
              <c:layout>
                <c:manualLayout>
                  <c:x val="6.0451237296283968E-2"/>
                  <c:y val="2.2421856543284054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D72-459C-8BC9-9E60FB680442}"/>
                </c:ext>
              </c:extLst>
            </c:dLbl>
            <c:dLbl>
              <c:idx val="2"/>
              <c:layout>
                <c:manualLayout>
                  <c:x val="1.8365100922000367E-2"/>
                  <c:y val="5.3521377343137055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D72-459C-8BC9-9E60FB680442}"/>
                </c:ext>
              </c:extLst>
            </c:dLbl>
            <c:dLbl>
              <c:idx val="6"/>
              <c:layout>
                <c:manualLayout>
                  <c:x val="9.6990791019346156E-2"/>
                  <c:y val="-5.3013521435675476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D72-459C-8BC9-9E60FB680442}"/>
                </c:ext>
              </c:extLst>
            </c:dLbl>
            <c:dLbl>
              <c:idx val="7"/>
              <c:layout>
                <c:manualLayout>
                  <c:x val="-1.5908220341128525E-3"/>
                  <c:y val="-0.166684287893415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7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68106949336953"/>
                      <c:h val="0.1991418584099188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F-ED72-459C-8BC9-9E60FB680442}"/>
                </c:ext>
              </c:extLst>
            </c:dLbl>
            <c:dLbl>
              <c:idx val="8"/>
              <c:layout>
                <c:manualLayout>
                  <c:x val="-4.5449910776178357E-3"/>
                  <c:y val="-9.2602584705844607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7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661979628960175"/>
                      <c:h val="0.1277452656017126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1-ED72-459C-8BC9-9E60FB680442}"/>
                </c:ext>
              </c:extLst>
            </c:dLbl>
            <c:dLbl>
              <c:idx val="9"/>
              <c:layout>
                <c:manualLayout>
                  <c:x val="-4.0907925976420264E-3"/>
                  <c:y val="0.1111232839355660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68106949336953"/>
                      <c:h val="0.1250597906452431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3-ED72-459C-8BC9-9E60FB680442}"/>
                </c:ext>
              </c:extLst>
            </c:dLbl>
            <c:dLbl>
              <c:idx val="10"/>
              <c:layout>
                <c:manualLayout>
                  <c:x val="-1.2726576272902005E-2"/>
                  <c:y val="6.4821809294091134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D72-459C-8BC9-9E60FB68044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大类透视表1!$X$6:$X$16</c:f>
              <c:strCache>
                <c:ptCount val="11"/>
                <c:pt idx="0">
                  <c:v>计算机、通信和其他电子设备制造业</c:v>
                </c:pt>
                <c:pt idx="1">
                  <c:v>电气机械和器材制造业</c:v>
                </c:pt>
                <c:pt idx="2">
                  <c:v>专用设备制造业</c:v>
                </c:pt>
                <c:pt idx="3">
                  <c:v>通用设备制造业</c:v>
                </c:pt>
                <c:pt idx="4">
                  <c:v>金属制品业</c:v>
                </c:pt>
                <c:pt idx="5">
                  <c:v>橡胶和塑料制品业</c:v>
                </c:pt>
                <c:pt idx="6">
                  <c:v>仪器仪表制造业</c:v>
                </c:pt>
                <c:pt idx="7">
                  <c:v>化学原料和化学制品制造业</c:v>
                </c:pt>
                <c:pt idx="8">
                  <c:v>造纸和纸制品业</c:v>
                </c:pt>
                <c:pt idx="9">
                  <c:v>印刷和记录媒介复制业</c:v>
                </c:pt>
                <c:pt idx="10">
                  <c:v>其它</c:v>
                </c:pt>
              </c:strCache>
            </c:strRef>
          </c:cat>
          <c:val>
            <c:numRef>
              <c:f>大类透视表1!$Y$6:$Y$16</c:f>
              <c:numCache>
                <c:formatCode>0%</c:formatCode>
                <c:ptCount val="11"/>
                <c:pt idx="0">
                  <c:v>0.35561914672216444</c:v>
                </c:pt>
                <c:pt idx="1">
                  <c:v>0.15556711758584807</c:v>
                </c:pt>
                <c:pt idx="2">
                  <c:v>8.7929240374609779E-2</c:v>
                </c:pt>
                <c:pt idx="3">
                  <c:v>6.5816857440166493E-2</c:v>
                </c:pt>
                <c:pt idx="4">
                  <c:v>6.4516129032258063E-2</c:v>
                </c:pt>
                <c:pt idx="5">
                  <c:v>6.2955254942767949E-2</c:v>
                </c:pt>
                <c:pt idx="6">
                  <c:v>3.1217481789802288E-2</c:v>
                </c:pt>
                <c:pt idx="7">
                  <c:v>2.029136316337149E-2</c:v>
                </c:pt>
                <c:pt idx="8">
                  <c:v>1.9510926118626429E-2</c:v>
                </c:pt>
                <c:pt idx="9">
                  <c:v>1.5348595213319459E-2</c:v>
                </c:pt>
                <c:pt idx="10">
                  <c:v>0.12122788761706554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ED72-459C-8BC9-9E60FB680442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zh-CN"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200" b="1" i="0" u="none" strike="noStrike" kern="1200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2019年第</a:t>
            </a:r>
            <a:r>
              <a:rPr lang="zh-CN" altLang="en-US" sz="1200" b="1" i="0" u="none" strike="noStrike" kern="1200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rPr>
              <a:t>三</a:t>
            </a:r>
            <a:r>
              <a:rPr lang="en-US" altLang="zh-CN" sz="1200" b="1" i="0" u="none" strike="noStrike" kern="1200" spc="0" baseline="0" dirty="0" err="1">
                <a:solidFill>
                  <a:prstClr val="black"/>
                </a:solidFill>
                <a:latin typeface="+mn-lt"/>
                <a:ea typeface="+mn-ea"/>
                <a:cs typeface="+mn-cs"/>
              </a:rPr>
              <a:t>产业行业门类比重</a:t>
            </a:r>
            <a:endParaRPr lang="en-US" altLang="zh-CN" sz="1200" b="1" i="0" u="none" strike="noStrike" kern="1200" spc="0" baseline="0" dirty="0">
              <a:solidFill>
                <a:prstClr val="black"/>
              </a:solidFill>
              <a:latin typeface="+mn-lt"/>
              <a:ea typeface="+mn-ea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lang="en-US" altLang="zh-CN" sz="1200" b="1" i="0" u="none" strike="noStrike" kern="1200" spc="0" baseline="0">
              <a:solidFill>
                <a:prstClr val="black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ofPieChart>
        <c:ofPieType val="pie"/>
        <c:varyColors val="1"/>
        <c:ser>
          <c:idx val="0"/>
          <c:order val="0"/>
          <c:tx>
            <c:strRef>
              <c:f>大类透视表!$AA$110</c:f>
              <c:strCache>
                <c:ptCount val="1"/>
                <c:pt idx="0">
                  <c:v>2019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459-40B5-914B-9532F3CBB8A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459-40B5-914B-9532F3CBB8A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459-40B5-914B-9532F3CBB8A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459-40B5-914B-9532F3CBB8A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459-40B5-914B-9532F3CBB8A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4459-40B5-914B-9532F3CBB8A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459-40B5-914B-9532F3CBB8A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459-40B5-914B-9532F3CBB8AC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459-40B5-914B-9532F3CBB8AC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459-40B5-914B-9532F3CBB8AC}"/>
              </c:ext>
            </c:extLst>
          </c:dPt>
          <c:dLbls>
            <c:dLbl>
              <c:idx val="0"/>
              <c:layout>
                <c:manualLayout>
                  <c:x val="3.5123180781613084E-2"/>
                  <c:y val="-0.2086412794614757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459-40B5-914B-9532F3CBB8AC}"/>
                </c:ext>
              </c:extLst>
            </c:dLbl>
            <c:dLbl>
              <c:idx val="1"/>
              <c:layout>
                <c:manualLayout>
                  <c:x val="2.7186875939320506E-2"/>
                  <c:y val="8.1424650662217851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59-40B5-914B-9532F3CBB8AC}"/>
                </c:ext>
              </c:extLst>
            </c:dLbl>
            <c:dLbl>
              <c:idx val="2"/>
              <c:layout>
                <c:manualLayout>
                  <c:x val="1.6881441142804276E-2"/>
                  <c:y val="3.0771401405225995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59-40B5-914B-9532F3CBB8AC}"/>
                </c:ext>
              </c:extLst>
            </c:dLbl>
            <c:dLbl>
              <c:idx val="3"/>
              <c:layout>
                <c:manualLayout>
                  <c:x val="-5.783724251422457E-2"/>
                  <c:y val="2.568482163429708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459-40B5-914B-9532F3CBB8AC}"/>
                </c:ext>
              </c:extLst>
            </c:dLbl>
            <c:dLbl>
              <c:idx val="5"/>
              <c:layout>
                <c:manualLayout>
                  <c:x val="-1.568875630273605E-2"/>
                  <c:y val="5.6598772687633254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459-40B5-914B-9532F3CBB8AC}"/>
                </c:ext>
              </c:extLst>
            </c:dLbl>
            <c:dLbl>
              <c:idx val="6"/>
              <c:layout>
                <c:manualLayout>
                  <c:x val="-2.0976214214779725E-2"/>
                  <c:y val="-4.0103481565523253E-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459-40B5-914B-9532F3CBB8AC}"/>
                </c:ext>
              </c:extLst>
            </c:dLbl>
            <c:dLbl>
              <c:idx val="7"/>
              <c:layout>
                <c:manualLayout>
                  <c:x val="-2.2604517399636034E-2"/>
                  <c:y val="0.1370562002899117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459-40B5-914B-9532F3CBB8AC}"/>
                </c:ext>
              </c:extLst>
            </c:dLbl>
            <c:dLbl>
              <c:idx val="8"/>
              <c:layout>
                <c:manualLayout>
                  <c:x val="-3.8355673618909736E-2"/>
                  <c:y val="-5.6254247323274896E-4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459-40B5-914B-9532F3CBB8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大类透视表!$Z$111:$Z$119</c:f>
              <c:strCache>
                <c:ptCount val="9"/>
                <c:pt idx="0">
                  <c:v>批发和零售业</c:v>
                </c:pt>
                <c:pt idx="1">
                  <c:v>租赁和商务服务业</c:v>
                </c:pt>
                <c:pt idx="2">
                  <c:v>房地产业</c:v>
                </c:pt>
                <c:pt idx="3">
                  <c:v>交通运输、仓储和邮政业</c:v>
                </c:pt>
                <c:pt idx="4">
                  <c:v>住宿和餐饮业</c:v>
                </c:pt>
                <c:pt idx="5">
                  <c:v>信息传输、软件和信息技术服务业</c:v>
                </c:pt>
                <c:pt idx="6">
                  <c:v>科学研究和技术服务业</c:v>
                </c:pt>
                <c:pt idx="7">
                  <c:v>教育</c:v>
                </c:pt>
                <c:pt idx="8">
                  <c:v>其它</c:v>
                </c:pt>
              </c:strCache>
            </c:strRef>
          </c:cat>
          <c:val>
            <c:numRef>
              <c:f>大类透视表!$AA$111:$AA$119</c:f>
              <c:numCache>
                <c:formatCode>0.00%</c:formatCode>
                <c:ptCount val="9"/>
                <c:pt idx="0">
                  <c:v>0.46436476316954406</c:v>
                </c:pt>
                <c:pt idx="1">
                  <c:v>0.12970340858787074</c:v>
                </c:pt>
                <c:pt idx="2">
                  <c:v>0.10845506861443116</c:v>
                </c:pt>
                <c:pt idx="3">
                  <c:v>9.650287737937141E-2</c:v>
                </c:pt>
                <c:pt idx="4">
                  <c:v>7.5254537405931826E-2</c:v>
                </c:pt>
                <c:pt idx="5">
                  <c:v>3.9840637450199202E-2</c:v>
                </c:pt>
                <c:pt idx="6">
                  <c:v>3.2315183709606017E-2</c:v>
                </c:pt>
                <c:pt idx="7">
                  <c:v>1.9477644975652943E-2</c:v>
                </c:pt>
                <c:pt idx="8">
                  <c:v>3.4085878707392644E-2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4459-40B5-914B-9532F3CBB8A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4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DD068E-C9BC-47B2-B49D-E2249867EB97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FA90564-6F15-4951-A62A-55BEAEEF1757}">
      <dgm:prSet phldrT="[Text]" custT="1"/>
      <dgm:spPr/>
      <dgm:t>
        <a:bodyPr/>
        <a:lstStyle/>
        <a:p>
          <a:r>
            <a:rPr lang="zh-CN" altLang="en-US" sz="2000" dirty="0"/>
            <a:t>总体结论</a:t>
          </a:r>
        </a:p>
      </dgm:t>
    </dgm:pt>
    <dgm:pt modelId="{44B49531-5D6A-4772-BC2D-E2094F55DF24}" type="parTrans" cxnId="{822E813E-10B6-4010-B284-B3B9EDCC70A0}">
      <dgm:prSet/>
      <dgm:spPr/>
      <dgm:t>
        <a:bodyPr/>
        <a:lstStyle/>
        <a:p>
          <a:endParaRPr lang="zh-CN" altLang="en-US" sz="1400"/>
        </a:p>
      </dgm:t>
    </dgm:pt>
    <dgm:pt modelId="{26F8A521-AFC3-4014-B070-5D1154F2283E}" type="sibTrans" cxnId="{822E813E-10B6-4010-B284-B3B9EDCC70A0}">
      <dgm:prSet/>
      <dgm:spPr/>
      <dgm:t>
        <a:bodyPr/>
        <a:lstStyle/>
        <a:p>
          <a:endParaRPr lang="zh-CN" altLang="en-US" sz="1400"/>
        </a:p>
      </dgm:t>
    </dgm:pt>
    <dgm:pt modelId="{FE860DA6-3B94-4012-811D-F5BE80898D95}">
      <dgm:prSet phldrT="[Text]" custT="1"/>
      <dgm:spPr/>
      <dgm:t>
        <a:bodyPr/>
        <a:lstStyle/>
        <a:p>
          <a:r>
            <a:rPr lang="zh-CN" altLang="en-US" sz="2000" dirty="0"/>
            <a:t>一、产业发展趋势</a:t>
          </a:r>
        </a:p>
      </dgm:t>
    </dgm:pt>
    <dgm:pt modelId="{A2B4228F-F7CF-4C40-B682-ABE072149937}" type="parTrans" cxnId="{E381B0F7-A20A-428D-8131-F2F39486E2BA}">
      <dgm:prSet/>
      <dgm:spPr/>
      <dgm:t>
        <a:bodyPr/>
        <a:lstStyle/>
        <a:p>
          <a:endParaRPr lang="zh-CN" altLang="en-US" sz="1400"/>
        </a:p>
      </dgm:t>
    </dgm:pt>
    <dgm:pt modelId="{F9FB145F-F17A-4BFA-8FDD-0BCD1EC7477B}" type="sibTrans" cxnId="{E381B0F7-A20A-428D-8131-F2F39486E2BA}">
      <dgm:prSet/>
      <dgm:spPr/>
      <dgm:t>
        <a:bodyPr/>
        <a:lstStyle/>
        <a:p>
          <a:endParaRPr lang="zh-CN" altLang="en-US" sz="1400"/>
        </a:p>
      </dgm:t>
    </dgm:pt>
    <dgm:pt modelId="{6E6DEFDA-A424-4BD4-AB03-9149C065FD7C}">
      <dgm:prSet phldrT="[Text]" custT="1"/>
      <dgm:spPr/>
      <dgm:t>
        <a:bodyPr/>
        <a:lstStyle/>
        <a:p>
          <a:r>
            <a:rPr lang="zh-CN" altLang="en-US" sz="1800" dirty="0"/>
            <a:t>整体趋势</a:t>
          </a:r>
        </a:p>
      </dgm:t>
    </dgm:pt>
    <dgm:pt modelId="{6A4603D0-1B18-40BB-8336-560903BEDAF8}" type="parTrans" cxnId="{715EDF4F-4AC8-470F-A4E0-BB8F1E2136A8}">
      <dgm:prSet/>
      <dgm:spPr/>
      <dgm:t>
        <a:bodyPr/>
        <a:lstStyle/>
        <a:p>
          <a:endParaRPr lang="zh-CN" altLang="en-US" sz="1400"/>
        </a:p>
      </dgm:t>
    </dgm:pt>
    <dgm:pt modelId="{C0FF9B01-1E90-44BD-B98B-0A3182B37A5F}" type="sibTrans" cxnId="{715EDF4F-4AC8-470F-A4E0-BB8F1E2136A8}">
      <dgm:prSet/>
      <dgm:spPr/>
      <dgm:t>
        <a:bodyPr/>
        <a:lstStyle/>
        <a:p>
          <a:endParaRPr lang="zh-CN" altLang="en-US" sz="1400"/>
        </a:p>
      </dgm:t>
    </dgm:pt>
    <dgm:pt modelId="{8681AFE2-FAEE-4432-A977-4679B57E5E17}">
      <dgm:prSet phldrT="[Text]" custT="1"/>
      <dgm:spPr/>
      <dgm:t>
        <a:bodyPr/>
        <a:lstStyle/>
        <a:p>
          <a:r>
            <a:rPr lang="zh-CN" altLang="en-US" sz="1800" dirty="0"/>
            <a:t>第二产业分析及展望</a:t>
          </a:r>
        </a:p>
      </dgm:t>
    </dgm:pt>
    <dgm:pt modelId="{E39CBAC7-A933-49DE-A355-1FC554440140}" type="parTrans" cxnId="{B74DC66E-135C-4C84-B7E8-12D99335D6FF}">
      <dgm:prSet/>
      <dgm:spPr/>
      <dgm:t>
        <a:bodyPr/>
        <a:lstStyle/>
        <a:p>
          <a:endParaRPr lang="zh-CN" altLang="en-US" sz="1400"/>
        </a:p>
      </dgm:t>
    </dgm:pt>
    <dgm:pt modelId="{AB6DE3AA-ACD6-477D-8036-58BD12D3A1FD}" type="sibTrans" cxnId="{B74DC66E-135C-4C84-B7E8-12D99335D6FF}">
      <dgm:prSet/>
      <dgm:spPr/>
      <dgm:t>
        <a:bodyPr/>
        <a:lstStyle/>
        <a:p>
          <a:endParaRPr lang="zh-CN" altLang="en-US" sz="1400"/>
        </a:p>
      </dgm:t>
    </dgm:pt>
    <dgm:pt modelId="{C843C075-65E5-4C43-94A9-E1D47C1D73EF}">
      <dgm:prSet phldrT="[Text]" custT="1"/>
      <dgm:spPr/>
      <dgm:t>
        <a:bodyPr/>
        <a:lstStyle/>
        <a:p>
          <a:r>
            <a:rPr lang="zh-CN" altLang="en-US" sz="1800"/>
            <a:t>第三产业分析及展望</a:t>
          </a:r>
          <a:endParaRPr lang="zh-CN" altLang="en-US" sz="1800" dirty="0"/>
        </a:p>
      </dgm:t>
    </dgm:pt>
    <dgm:pt modelId="{B9002F89-E5E1-4569-A0A5-0783153A18C4}" type="parTrans" cxnId="{1E4089E0-F686-49E7-942C-77D9DEE9D9B5}">
      <dgm:prSet/>
      <dgm:spPr/>
      <dgm:t>
        <a:bodyPr/>
        <a:lstStyle/>
        <a:p>
          <a:endParaRPr lang="zh-CN" altLang="en-US" sz="1400"/>
        </a:p>
      </dgm:t>
    </dgm:pt>
    <dgm:pt modelId="{6C0FAA7D-137A-425B-8C1F-540ABE3DF74F}" type="sibTrans" cxnId="{1E4089E0-F686-49E7-942C-77D9DEE9D9B5}">
      <dgm:prSet/>
      <dgm:spPr/>
      <dgm:t>
        <a:bodyPr/>
        <a:lstStyle/>
        <a:p>
          <a:endParaRPr lang="zh-CN" altLang="en-US" sz="1400"/>
        </a:p>
      </dgm:t>
    </dgm:pt>
    <dgm:pt modelId="{D15BE6F4-B459-4B17-BB72-FDF6DA664204}">
      <dgm:prSet phldrT="[Text]" custT="1"/>
      <dgm:spPr/>
      <dgm:t>
        <a:bodyPr/>
        <a:lstStyle/>
        <a:p>
          <a:r>
            <a:rPr lang="zh-CN" altLang="en-US" sz="2000" dirty="0"/>
            <a:t>二、数据可视化</a:t>
          </a:r>
        </a:p>
      </dgm:t>
    </dgm:pt>
    <dgm:pt modelId="{7AB902FE-9A67-45BC-BFF6-A3FA64058646}" type="parTrans" cxnId="{17231B65-4F27-495A-B407-D0F19014ED41}">
      <dgm:prSet/>
      <dgm:spPr/>
      <dgm:t>
        <a:bodyPr/>
        <a:lstStyle/>
        <a:p>
          <a:endParaRPr lang="zh-CN" altLang="en-US" sz="1400"/>
        </a:p>
      </dgm:t>
    </dgm:pt>
    <dgm:pt modelId="{4032EA32-33F3-4518-8C06-3ABA3453AB63}" type="sibTrans" cxnId="{17231B65-4F27-495A-B407-D0F19014ED41}">
      <dgm:prSet/>
      <dgm:spPr/>
      <dgm:t>
        <a:bodyPr/>
        <a:lstStyle/>
        <a:p>
          <a:endParaRPr lang="zh-CN" altLang="en-US" sz="1400"/>
        </a:p>
      </dgm:t>
    </dgm:pt>
    <dgm:pt modelId="{19112577-AE57-4C6F-8C02-9E7F98D814B8}">
      <dgm:prSet phldrT="[Text]" custT="1"/>
      <dgm:spPr/>
      <dgm:t>
        <a:bodyPr/>
        <a:lstStyle/>
        <a:p>
          <a:r>
            <a:rPr lang="zh-CN" altLang="en-US" sz="1800"/>
            <a:t>产业结构</a:t>
          </a:r>
          <a:endParaRPr lang="zh-CN" altLang="en-US" sz="1800" dirty="0"/>
        </a:p>
      </dgm:t>
    </dgm:pt>
    <dgm:pt modelId="{5E6307DB-6D38-4B77-8B4C-A9176D0A67C3}" type="parTrans" cxnId="{EB2CC6FD-3A75-4056-9F47-8459721B00A0}">
      <dgm:prSet/>
      <dgm:spPr/>
      <dgm:t>
        <a:bodyPr/>
        <a:lstStyle/>
        <a:p>
          <a:endParaRPr lang="zh-CN" altLang="en-US" sz="1400"/>
        </a:p>
      </dgm:t>
    </dgm:pt>
    <dgm:pt modelId="{AE4FC194-6EB1-4B14-825D-FDC178C58AB4}" type="sibTrans" cxnId="{EB2CC6FD-3A75-4056-9F47-8459721B00A0}">
      <dgm:prSet/>
      <dgm:spPr/>
      <dgm:t>
        <a:bodyPr/>
        <a:lstStyle/>
        <a:p>
          <a:endParaRPr lang="zh-CN" altLang="en-US" sz="1400"/>
        </a:p>
      </dgm:t>
    </dgm:pt>
    <dgm:pt modelId="{BD4DFC93-DAD5-48B7-B3D9-F9C7ED269816}">
      <dgm:prSet phldrT="[Text]" custT="1"/>
      <dgm:spPr/>
      <dgm:t>
        <a:bodyPr/>
        <a:lstStyle/>
        <a:p>
          <a:r>
            <a:rPr lang="zh-CN" altLang="en-US" sz="1800" dirty="0"/>
            <a:t>产业区位</a:t>
          </a:r>
        </a:p>
      </dgm:t>
    </dgm:pt>
    <dgm:pt modelId="{195A69C9-4803-4217-9E83-BC6677CB6684}" type="parTrans" cxnId="{AAE512BF-0A59-4583-9578-B58513F0BC10}">
      <dgm:prSet/>
      <dgm:spPr/>
      <dgm:t>
        <a:bodyPr/>
        <a:lstStyle/>
        <a:p>
          <a:endParaRPr lang="zh-CN" altLang="en-US" sz="1400"/>
        </a:p>
      </dgm:t>
    </dgm:pt>
    <dgm:pt modelId="{82A20264-8E82-4BA6-B8A2-E9494AB5CE93}" type="sibTrans" cxnId="{AAE512BF-0A59-4583-9578-B58513F0BC10}">
      <dgm:prSet/>
      <dgm:spPr/>
      <dgm:t>
        <a:bodyPr/>
        <a:lstStyle/>
        <a:p>
          <a:endParaRPr lang="zh-CN" altLang="en-US" sz="1400"/>
        </a:p>
      </dgm:t>
    </dgm:pt>
    <dgm:pt modelId="{3254D78A-B63E-4B3F-BBD2-B8C1447F3348}" type="pres">
      <dgm:prSet presAssocID="{B5DD068E-C9BC-47B2-B49D-E2249867EB97}" presName="linear" presStyleCnt="0">
        <dgm:presLayoutVars>
          <dgm:animLvl val="lvl"/>
          <dgm:resizeHandles val="exact"/>
        </dgm:presLayoutVars>
      </dgm:prSet>
      <dgm:spPr/>
    </dgm:pt>
    <dgm:pt modelId="{C7477948-CEF0-4876-9F94-A66F391642F5}" type="pres">
      <dgm:prSet presAssocID="{EFA90564-6F15-4951-A62A-55BEAEEF1757}" presName="parentText" presStyleLbl="node1" presStyleIdx="0" presStyleCnt="3" custScaleY="51613">
        <dgm:presLayoutVars>
          <dgm:chMax val="0"/>
          <dgm:bulletEnabled val="1"/>
        </dgm:presLayoutVars>
      </dgm:prSet>
      <dgm:spPr/>
    </dgm:pt>
    <dgm:pt modelId="{3329395B-2E3C-486F-9AF1-606E83EFA873}" type="pres">
      <dgm:prSet presAssocID="{26F8A521-AFC3-4014-B070-5D1154F2283E}" presName="spacer" presStyleCnt="0"/>
      <dgm:spPr/>
    </dgm:pt>
    <dgm:pt modelId="{58CDEE31-4719-43A4-9482-11C452578682}" type="pres">
      <dgm:prSet presAssocID="{FE860DA6-3B94-4012-811D-F5BE80898D95}" presName="parentText" presStyleLbl="node1" presStyleIdx="1" presStyleCnt="3" custScaleY="51998">
        <dgm:presLayoutVars>
          <dgm:chMax val="0"/>
          <dgm:bulletEnabled val="1"/>
        </dgm:presLayoutVars>
      </dgm:prSet>
      <dgm:spPr/>
    </dgm:pt>
    <dgm:pt modelId="{A67457D3-789F-457E-BF9D-3277003F1800}" type="pres">
      <dgm:prSet presAssocID="{FE860DA6-3B94-4012-811D-F5BE80898D95}" presName="childText" presStyleLbl="revTx" presStyleIdx="0" presStyleCnt="2">
        <dgm:presLayoutVars>
          <dgm:bulletEnabled val="1"/>
        </dgm:presLayoutVars>
      </dgm:prSet>
      <dgm:spPr/>
    </dgm:pt>
    <dgm:pt modelId="{707F206C-831E-4A75-9406-51D638138736}" type="pres">
      <dgm:prSet presAssocID="{D15BE6F4-B459-4B17-BB72-FDF6DA664204}" presName="parentText" presStyleLbl="node1" presStyleIdx="2" presStyleCnt="3" custScaleY="50373">
        <dgm:presLayoutVars>
          <dgm:chMax val="0"/>
          <dgm:bulletEnabled val="1"/>
        </dgm:presLayoutVars>
      </dgm:prSet>
      <dgm:spPr/>
    </dgm:pt>
    <dgm:pt modelId="{3E442A8D-B129-4124-823F-789EF0249914}" type="pres">
      <dgm:prSet presAssocID="{D15BE6F4-B459-4B17-BB72-FDF6DA66420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8CCD801-F221-48DC-9376-2B83E24DFC48}" type="presOf" srcId="{D15BE6F4-B459-4B17-BB72-FDF6DA664204}" destId="{707F206C-831E-4A75-9406-51D638138736}" srcOrd="0" destOrd="0" presId="urn:microsoft.com/office/officeart/2005/8/layout/vList2"/>
    <dgm:cxn modelId="{5A815504-44D9-43C3-9133-4B7F14DD0D8F}" type="presOf" srcId="{EFA90564-6F15-4951-A62A-55BEAEEF1757}" destId="{C7477948-CEF0-4876-9F94-A66F391642F5}" srcOrd="0" destOrd="0" presId="urn:microsoft.com/office/officeart/2005/8/layout/vList2"/>
    <dgm:cxn modelId="{8294CD15-D4A8-40B8-9978-D79666C484BB}" type="presOf" srcId="{C843C075-65E5-4C43-94A9-E1D47C1D73EF}" destId="{A67457D3-789F-457E-BF9D-3277003F1800}" srcOrd="0" destOrd="2" presId="urn:microsoft.com/office/officeart/2005/8/layout/vList2"/>
    <dgm:cxn modelId="{51E53E1F-F1B7-4B74-B331-F1B04123D792}" type="presOf" srcId="{19112577-AE57-4C6F-8C02-9E7F98D814B8}" destId="{3E442A8D-B129-4124-823F-789EF0249914}" srcOrd="0" destOrd="0" presId="urn:microsoft.com/office/officeart/2005/8/layout/vList2"/>
    <dgm:cxn modelId="{DA827C2F-CDE7-4B98-B128-C2D0A71C2749}" type="presOf" srcId="{8681AFE2-FAEE-4432-A977-4679B57E5E17}" destId="{A67457D3-789F-457E-BF9D-3277003F1800}" srcOrd="0" destOrd="1" presId="urn:microsoft.com/office/officeart/2005/8/layout/vList2"/>
    <dgm:cxn modelId="{822E813E-10B6-4010-B284-B3B9EDCC70A0}" srcId="{B5DD068E-C9BC-47B2-B49D-E2249867EB97}" destId="{EFA90564-6F15-4951-A62A-55BEAEEF1757}" srcOrd="0" destOrd="0" parTransId="{44B49531-5D6A-4772-BC2D-E2094F55DF24}" sibTransId="{26F8A521-AFC3-4014-B070-5D1154F2283E}"/>
    <dgm:cxn modelId="{17231B65-4F27-495A-B407-D0F19014ED41}" srcId="{B5DD068E-C9BC-47B2-B49D-E2249867EB97}" destId="{D15BE6F4-B459-4B17-BB72-FDF6DA664204}" srcOrd="2" destOrd="0" parTransId="{7AB902FE-9A67-45BC-BFF6-A3FA64058646}" sibTransId="{4032EA32-33F3-4518-8C06-3ABA3453AB63}"/>
    <dgm:cxn modelId="{B74DC66E-135C-4C84-B7E8-12D99335D6FF}" srcId="{FE860DA6-3B94-4012-811D-F5BE80898D95}" destId="{8681AFE2-FAEE-4432-A977-4679B57E5E17}" srcOrd="1" destOrd="0" parTransId="{E39CBAC7-A933-49DE-A355-1FC554440140}" sibTransId="{AB6DE3AA-ACD6-477D-8036-58BD12D3A1FD}"/>
    <dgm:cxn modelId="{715EDF4F-4AC8-470F-A4E0-BB8F1E2136A8}" srcId="{FE860DA6-3B94-4012-811D-F5BE80898D95}" destId="{6E6DEFDA-A424-4BD4-AB03-9149C065FD7C}" srcOrd="0" destOrd="0" parTransId="{6A4603D0-1B18-40BB-8336-560903BEDAF8}" sibTransId="{C0FF9B01-1E90-44BD-B98B-0A3182B37A5F}"/>
    <dgm:cxn modelId="{716D2D57-3B07-4596-BB12-99FDA480A18F}" type="presOf" srcId="{FE860DA6-3B94-4012-811D-F5BE80898D95}" destId="{58CDEE31-4719-43A4-9482-11C452578682}" srcOrd="0" destOrd="0" presId="urn:microsoft.com/office/officeart/2005/8/layout/vList2"/>
    <dgm:cxn modelId="{99857F7B-B38D-4E11-B6B0-D160EA41C4B7}" type="presOf" srcId="{BD4DFC93-DAD5-48B7-B3D9-F9C7ED269816}" destId="{3E442A8D-B129-4124-823F-789EF0249914}" srcOrd="0" destOrd="1" presId="urn:microsoft.com/office/officeart/2005/8/layout/vList2"/>
    <dgm:cxn modelId="{AAE512BF-0A59-4583-9578-B58513F0BC10}" srcId="{D15BE6F4-B459-4B17-BB72-FDF6DA664204}" destId="{BD4DFC93-DAD5-48B7-B3D9-F9C7ED269816}" srcOrd="1" destOrd="0" parTransId="{195A69C9-4803-4217-9E83-BC6677CB6684}" sibTransId="{82A20264-8E82-4BA6-B8A2-E9494AB5CE93}"/>
    <dgm:cxn modelId="{F44DC6C9-115D-48FB-84B2-1A4365B2DF9C}" type="presOf" srcId="{6E6DEFDA-A424-4BD4-AB03-9149C065FD7C}" destId="{A67457D3-789F-457E-BF9D-3277003F1800}" srcOrd="0" destOrd="0" presId="urn:microsoft.com/office/officeart/2005/8/layout/vList2"/>
    <dgm:cxn modelId="{9FAE81D8-C95D-4FBB-96B9-7339DBE437A6}" type="presOf" srcId="{B5DD068E-C9BC-47B2-B49D-E2249867EB97}" destId="{3254D78A-B63E-4B3F-BBD2-B8C1447F3348}" srcOrd="0" destOrd="0" presId="urn:microsoft.com/office/officeart/2005/8/layout/vList2"/>
    <dgm:cxn modelId="{1E4089E0-F686-49E7-942C-77D9DEE9D9B5}" srcId="{FE860DA6-3B94-4012-811D-F5BE80898D95}" destId="{C843C075-65E5-4C43-94A9-E1D47C1D73EF}" srcOrd="2" destOrd="0" parTransId="{B9002F89-E5E1-4569-A0A5-0783153A18C4}" sibTransId="{6C0FAA7D-137A-425B-8C1F-540ABE3DF74F}"/>
    <dgm:cxn modelId="{E381B0F7-A20A-428D-8131-F2F39486E2BA}" srcId="{B5DD068E-C9BC-47B2-B49D-E2249867EB97}" destId="{FE860DA6-3B94-4012-811D-F5BE80898D95}" srcOrd="1" destOrd="0" parTransId="{A2B4228F-F7CF-4C40-B682-ABE072149937}" sibTransId="{F9FB145F-F17A-4BFA-8FDD-0BCD1EC7477B}"/>
    <dgm:cxn modelId="{EB2CC6FD-3A75-4056-9F47-8459721B00A0}" srcId="{D15BE6F4-B459-4B17-BB72-FDF6DA664204}" destId="{19112577-AE57-4C6F-8C02-9E7F98D814B8}" srcOrd="0" destOrd="0" parTransId="{5E6307DB-6D38-4B77-8B4C-A9176D0A67C3}" sibTransId="{AE4FC194-6EB1-4B14-825D-FDC178C58AB4}"/>
    <dgm:cxn modelId="{C3455642-C298-4ED0-A778-DBBFB7B289B8}" type="presParOf" srcId="{3254D78A-B63E-4B3F-BBD2-B8C1447F3348}" destId="{C7477948-CEF0-4876-9F94-A66F391642F5}" srcOrd="0" destOrd="0" presId="urn:microsoft.com/office/officeart/2005/8/layout/vList2"/>
    <dgm:cxn modelId="{FD9AD95B-7D84-49D8-AE46-8E1331DF4A28}" type="presParOf" srcId="{3254D78A-B63E-4B3F-BBD2-B8C1447F3348}" destId="{3329395B-2E3C-486F-9AF1-606E83EFA873}" srcOrd="1" destOrd="0" presId="urn:microsoft.com/office/officeart/2005/8/layout/vList2"/>
    <dgm:cxn modelId="{5902818B-55D6-402B-A959-559834B65996}" type="presParOf" srcId="{3254D78A-B63E-4B3F-BBD2-B8C1447F3348}" destId="{58CDEE31-4719-43A4-9482-11C452578682}" srcOrd="2" destOrd="0" presId="urn:microsoft.com/office/officeart/2005/8/layout/vList2"/>
    <dgm:cxn modelId="{E26D2665-50D9-40D3-A6D6-B142734B5A6A}" type="presParOf" srcId="{3254D78A-B63E-4B3F-BBD2-B8C1447F3348}" destId="{A67457D3-789F-457E-BF9D-3277003F1800}" srcOrd="3" destOrd="0" presId="urn:microsoft.com/office/officeart/2005/8/layout/vList2"/>
    <dgm:cxn modelId="{38DB6EC2-D279-43CD-8ACA-07D9C38487C1}" type="presParOf" srcId="{3254D78A-B63E-4B3F-BBD2-B8C1447F3348}" destId="{707F206C-831E-4A75-9406-51D638138736}" srcOrd="4" destOrd="0" presId="urn:microsoft.com/office/officeart/2005/8/layout/vList2"/>
    <dgm:cxn modelId="{32F2A847-07B2-4322-8ACF-8CBA5073AC16}" type="presParOf" srcId="{3254D78A-B63E-4B3F-BBD2-B8C1447F3348}" destId="{3E442A8D-B129-4124-823F-789EF024991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A882CA-7172-4CE9-B456-CFE3F9E2D56E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7E2A4F8-22D7-4551-B34A-EEE88D2DA0A9}">
      <dgm:prSet phldrT="[Text]"/>
      <dgm:spPr/>
      <dgm:t>
        <a:bodyPr/>
        <a:lstStyle/>
        <a:p>
          <a:r>
            <a:rPr lang="zh-CN" altLang="en-US" dirty="0"/>
            <a:t>为电子、电气、专用设备为核心的信息通信集群提供产业链、配套设施的支持</a:t>
          </a:r>
        </a:p>
      </dgm:t>
    </dgm:pt>
    <dgm:pt modelId="{30F21420-7DD3-40F7-9CF2-3F4241C2ABD0}" type="parTrans" cxnId="{3A00673E-0912-4032-A32F-19DAA08DD26F}">
      <dgm:prSet/>
      <dgm:spPr/>
      <dgm:t>
        <a:bodyPr/>
        <a:lstStyle/>
        <a:p>
          <a:endParaRPr lang="zh-CN" altLang="en-US"/>
        </a:p>
      </dgm:t>
    </dgm:pt>
    <dgm:pt modelId="{319F5D29-2144-46B9-9222-456130FE1A12}" type="sibTrans" cxnId="{3A00673E-0912-4032-A32F-19DAA08DD26F}">
      <dgm:prSet/>
      <dgm:spPr/>
      <dgm:t>
        <a:bodyPr/>
        <a:lstStyle/>
        <a:p>
          <a:endParaRPr lang="zh-CN" altLang="en-US"/>
        </a:p>
      </dgm:t>
    </dgm:pt>
    <dgm:pt modelId="{024BC70F-DF5B-4CC9-AA68-D88A8786411B}">
      <dgm:prSet phldrT="[Text]"/>
      <dgm:spPr/>
      <dgm:t>
        <a:bodyPr/>
        <a:lstStyle/>
        <a:p>
          <a:r>
            <a:rPr lang="zh-CN" altLang="en-US" dirty="0"/>
            <a:t>顺应数字化、智能化、互联网</a:t>
          </a:r>
          <a:r>
            <a:rPr lang="en-US" altLang="zh-CN" dirty="0"/>
            <a:t>+</a:t>
          </a:r>
          <a:r>
            <a:rPr lang="zh-CN" altLang="en-US" dirty="0"/>
            <a:t>的时代趋势吸引企业、资本和人才</a:t>
          </a:r>
        </a:p>
      </dgm:t>
    </dgm:pt>
    <dgm:pt modelId="{2996658C-6529-4DF9-80F5-8E8597E8A76B}" type="parTrans" cxnId="{36D1F409-B148-4B3E-8B8A-5F808488A14D}">
      <dgm:prSet/>
      <dgm:spPr/>
      <dgm:t>
        <a:bodyPr/>
        <a:lstStyle/>
        <a:p>
          <a:endParaRPr lang="zh-CN" altLang="en-US"/>
        </a:p>
      </dgm:t>
    </dgm:pt>
    <dgm:pt modelId="{ED9BB2B5-CB2F-4219-902E-3A16E7FB9018}" type="sibTrans" cxnId="{36D1F409-B148-4B3E-8B8A-5F808488A14D}">
      <dgm:prSet/>
      <dgm:spPr/>
      <dgm:t>
        <a:bodyPr/>
        <a:lstStyle/>
        <a:p>
          <a:endParaRPr lang="zh-CN" altLang="en-US"/>
        </a:p>
      </dgm:t>
    </dgm:pt>
    <dgm:pt modelId="{5F37E028-4430-465C-9C9F-DC10D028A698}" type="pres">
      <dgm:prSet presAssocID="{75A882CA-7172-4CE9-B456-CFE3F9E2D56E}" presName="Name0" presStyleCnt="0">
        <dgm:presLayoutVars>
          <dgm:chMax val="7"/>
          <dgm:chPref val="7"/>
          <dgm:dir/>
        </dgm:presLayoutVars>
      </dgm:prSet>
      <dgm:spPr/>
    </dgm:pt>
    <dgm:pt modelId="{C61D86C1-4751-41CC-9FDA-9BDEA0318307}" type="pres">
      <dgm:prSet presAssocID="{75A882CA-7172-4CE9-B456-CFE3F9E2D56E}" presName="Name1" presStyleCnt="0"/>
      <dgm:spPr/>
    </dgm:pt>
    <dgm:pt modelId="{33D1627A-E68F-4343-B4F2-73C417A5E9D7}" type="pres">
      <dgm:prSet presAssocID="{75A882CA-7172-4CE9-B456-CFE3F9E2D56E}" presName="cycle" presStyleCnt="0"/>
      <dgm:spPr/>
    </dgm:pt>
    <dgm:pt modelId="{C6700AD4-2841-4CD5-A811-2C2AD26CA01B}" type="pres">
      <dgm:prSet presAssocID="{75A882CA-7172-4CE9-B456-CFE3F9E2D56E}" presName="srcNode" presStyleLbl="node1" presStyleIdx="0" presStyleCnt="2"/>
      <dgm:spPr/>
    </dgm:pt>
    <dgm:pt modelId="{E17683B1-1F78-47DF-9F55-FB28B79C1FC4}" type="pres">
      <dgm:prSet presAssocID="{75A882CA-7172-4CE9-B456-CFE3F9E2D56E}" presName="conn" presStyleLbl="parChTrans1D2" presStyleIdx="0" presStyleCnt="1"/>
      <dgm:spPr/>
    </dgm:pt>
    <dgm:pt modelId="{DCC4CBD1-51B7-41CD-B2B0-6AE7F18B22FF}" type="pres">
      <dgm:prSet presAssocID="{75A882CA-7172-4CE9-B456-CFE3F9E2D56E}" presName="extraNode" presStyleLbl="node1" presStyleIdx="0" presStyleCnt="2"/>
      <dgm:spPr/>
    </dgm:pt>
    <dgm:pt modelId="{F56B803E-B47E-4697-94E6-2229327C359B}" type="pres">
      <dgm:prSet presAssocID="{75A882CA-7172-4CE9-B456-CFE3F9E2D56E}" presName="dstNode" presStyleLbl="node1" presStyleIdx="0" presStyleCnt="2"/>
      <dgm:spPr/>
    </dgm:pt>
    <dgm:pt modelId="{3AEB6FE4-C59C-4604-BEA2-AB2CBC25FC56}" type="pres">
      <dgm:prSet presAssocID="{07E2A4F8-22D7-4551-B34A-EEE88D2DA0A9}" presName="text_1" presStyleLbl="node1" presStyleIdx="0" presStyleCnt="2">
        <dgm:presLayoutVars>
          <dgm:bulletEnabled val="1"/>
        </dgm:presLayoutVars>
      </dgm:prSet>
      <dgm:spPr/>
    </dgm:pt>
    <dgm:pt modelId="{1D7F8503-5226-4208-9523-5294C5183248}" type="pres">
      <dgm:prSet presAssocID="{07E2A4F8-22D7-4551-B34A-EEE88D2DA0A9}" presName="accent_1" presStyleCnt="0"/>
      <dgm:spPr/>
    </dgm:pt>
    <dgm:pt modelId="{479FB2ED-214D-4324-8DF0-2F4697D7183A}" type="pres">
      <dgm:prSet presAssocID="{07E2A4F8-22D7-4551-B34A-EEE88D2DA0A9}" presName="accentRepeatNode" presStyleLbl="solidFgAcc1" presStyleIdx="0" presStyleCnt="2"/>
      <dgm:spPr/>
    </dgm:pt>
    <dgm:pt modelId="{A31DE5BA-7055-4C2E-B360-25F15643BE40}" type="pres">
      <dgm:prSet presAssocID="{024BC70F-DF5B-4CC9-AA68-D88A8786411B}" presName="text_2" presStyleLbl="node1" presStyleIdx="1" presStyleCnt="2">
        <dgm:presLayoutVars>
          <dgm:bulletEnabled val="1"/>
        </dgm:presLayoutVars>
      </dgm:prSet>
      <dgm:spPr/>
    </dgm:pt>
    <dgm:pt modelId="{523DB3A7-92F0-4850-92EC-738AEFC2FA42}" type="pres">
      <dgm:prSet presAssocID="{024BC70F-DF5B-4CC9-AA68-D88A8786411B}" presName="accent_2" presStyleCnt="0"/>
      <dgm:spPr/>
    </dgm:pt>
    <dgm:pt modelId="{22635540-CB98-45D9-9978-4BC53912E887}" type="pres">
      <dgm:prSet presAssocID="{024BC70F-DF5B-4CC9-AA68-D88A8786411B}" presName="accentRepeatNode" presStyleLbl="solidFgAcc1" presStyleIdx="1" presStyleCnt="2"/>
      <dgm:spPr/>
    </dgm:pt>
  </dgm:ptLst>
  <dgm:cxnLst>
    <dgm:cxn modelId="{36D1F409-B148-4B3E-8B8A-5F808488A14D}" srcId="{75A882CA-7172-4CE9-B456-CFE3F9E2D56E}" destId="{024BC70F-DF5B-4CC9-AA68-D88A8786411B}" srcOrd="1" destOrd="0" parTransId="{2996658C-6529-4DF9-80F5-8E8597E8A76B}" sibTransId="{ED9BB2B5-CB2F-4219-902E-3A16E7FB9018}"/>
    <dgm:cxn modelId="{3A00673E-0912-4032-A32F-19DAA08DD26F}" srcId="{75A882CA-7172-4CE9-B456-CFE3F9E2D56E}" destId="{07E2A4F8-22D7-4551-B34A-EEE88D2DA0A9}" srcOrd="0" destOrd="0" parTransId="{30F21420-7DD3-40F7-9CF2-3F4241C2ABD0}" sibTransId="{319F5D29-2144-46B9-9222-456130FE1A12}"/>
    <dgm:cxn modelId="{2B1E5E48-DBB8-4342-B0F6-82E34E2731E6}" type="presOf" srcId="{319F5D29-2144-46B9-9222-456130FE1A12}" destId="{E17683B1-1F78-47DF-9F55-FB28B79C1FC4}" srcOrd="0" destOrd="0" presId="urn:microsoft.com/office/officeart/2008/layout/VerticalCurvedList"/>
    <dgm:cxn modelId="{834C0A49-2552-468D-B6B8-7175911A2303}" type="presOf" srcId="{024BC70F-DF5B-4CC9-AA68-D88A8786411B}" destId="{A31DE5BA-7055-4C2E-B360-25F15643BE40}" srcOrd="0" destOrd="0" presId="urn:microsoft.com/office/officeart/2008/layout/VerticalCurvedList"/>
    <dgm:cxn modelId="{B7993058-CB38-4794-81AA-D16094A75769}" type="presOf" srcId="{07E2A4F8-22D7-4551-B34A-EEE88D2DA0A9}" destId="{3AEB6FE4-C59C-4604-BEA2-AB2CBC25FC56}" srcOrd="0" destOrd="0" presId="urn:microsoft.com/office/officeart/2008/layout/VerticalCurvedList"/>
    <dgm:cxn modelId="{0DF6AB81-69D7-4F01-AB14-5BF90816D4BF}" type="presOf" srcId="{75A882CA-7172-4CE9-B456-CFE3F9E2D56E}" destId="{5F37E028-4430-465C-9C9F-DC10D028A698}" srcOrd="0" destOrd="0" presId="urn:microsoft.com/office/officeart/2008/layout/VerticalCurvedList"/>
    <dgm:cxn modelId="{0A1F4BDC-9BAA-4974-9295-772579AA95BE}" type="presParOf" srcId="{5F37E028-4430-465C-9C9F-DC10D028A698}" destId="{C61D86C1-4751-41CC-9FDA-9BDEA0318307}" srcOrd="0" destOrd="0" presId="urn:microsoft.com/office/officeart/2008/layout/VerticalCurvedList"/>
    <dgm:cxn modelId="{9952AEC9-378C-431F-97ED-C82C1322E419}" type="presParOf" srcId="{C61D86C1-4751-41CC-9FDA-9BDEA0318307}" destId="{33D1627A-E68F-4343-B4F2-73C417A5E9D7}" srcOrd="0" destOrd="0" presId="urn:microsoft.com/office/officeart/2008/layout/VerticalCurvedList"/>
    <dgm:cxn modelId="{F7354FA3-920D-48AB-A6F5-BA39E10D8FA2}" type="presParOf" srcId="{33D1627A-E68F-4343-B4F2-73C417A5E9D7}" destId="{C6700AD4-2841-4CD5-A811-2C2AD26CA01B}" srcOrd="0" destOrd="0" presId="urn:microsoft.com/office/officeart/2008/layout/VerticalCurvedList"/>
    <dgm:cxn modelId="{3F98E1AF-4A7F-4D35-BF83-A42FA76F24DC}" type="presParOf" srcId="{33D1627A-E68F-4343-B4F2-73C417A5E9D7}" destId="{E17683B1-1F78-47DF-9F55-FB28B79C1FC4}" srcOrd="1" destOrd="0" presId="urn:microsoft.com/office/officeart/2008/layout/VerticalCurvedList"/>
    <dgm:cxn modelId="{09A45DF4-B731-438B-AE3F-D38C31182839}" type="presParOf" srcId="{33D1627A-E68F-4343-B4F2-73C417A5E9D7}" destId="{DCC4CBD1-51B7-41CD-B2B0-6AE7F18B22FF}" srcOrd="2" destOrd="0" presId="urn:microsoft.com/office/officeart/2008/layout/VerticalCurvedList"/>
    <dgm:cxn modelId="{C9646CA0-2F63-40C0-9685-E22B3DF8BC11}" type="presParOf" srcId="{33D1627A-E68F-4343-B4F2-73C417A5E9D7}" destId="{F56B803E-B47E-4697-94E6-2229327C359B}" srcOrd="3" destOrd="0" presId="urn:microsoft.com/office/officeart/2008/layout/VerticalCurvedList"/>
    <dgm:cxn modelId="{C12D5CC3-B799-4349-92E7-5224E93661ED}" type="presParOf" srcId="{C61D86C1-4751-41CC-9FDA-9BDEA0318307}" destId="{3AEB6FE4-C59C-4604-BEA2-AB2CBC25FC56}" srcOrd="1" destOrd="0" presId="urn:microsoft.com/office/officeart/2008/layout/VerticalCurvedList"/>
    <dgm:cxn modelId="{AB23422F-D6A2-411D-BC1F-93C58FC7DD6A}" type="presParOf" srcId="{C61D86C1-4751-41CC-9FDA-9BDEA0318307}" destId="{1D7F8503-5226-4208-9523-5294C5183248}" srcOrd="2" destOrd="0" presId="urn:microsoft.com/office/officeart/2008/layout/VerticalCurvedList"/>
    <dgm:cxn modelId="{6DFAE7FA-9813-4D30-8D80-7540556CB823}" type="presParOf" srcId="{1D7F8503-5226-4208-9523-5294C5183248}" destId="{479FB2ED-214D-4324-8DF0-2F4697D7183A}" srcOrd="0" destOrd="0" presId="urn:microsoft.com/office/officeart/2008/layout/VerticalCurvedList"/>
    <dgm:cxn modelId="{9DC81354-A45D-4E77-AECA-DDD7E6BFC938}" type="presParOf" srcId="{C61D86C1-4751-41CC-9FDA-9BDEA0318307}" destId="{A31DE5BA-7055-4C2E-B360-25F15643BE40}" srcOrd="3" destOrd="0" presId="urn:microsoft.com/office/officeart/2008/layout/VerticalCurvedList"/>
    <dgm:cxn modelId="{B783BC15-6BD0-4442-B406-E91B1D715F36}" type="presParOf" srcId="{C61D86C1-4751-41CC-9FDA-9BDEA0318307}" destId="{523DB3A7-92F0-4850-92EC-738AEFC2FA42}" srcOrd="4" destOrd="0" presId="urn:microsoft.com/office/officeart/2008/layout/VerticalCurvedList"/>
    <dgm:cxn modelId="{0E8C8825-A5A6-4F0A-9769-0F01C4919815}" type="presParOf" srcId="{523DB3A7-92F0-4850-92EC-738AEFC2FA42}" destId="{22635540-CB98-45D9-9978-4BC53912E88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A882CA-7172-4CE9-B456-CFE3F9E2D56E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7E2A4F8-22D7-4551-B34A-EEE88D2DA0A9}">
      <dgm:prSet phldrT="[Text]"/>
      <dgm:spPr/>
      <dgm:t>
        <a:bodyPr/>
        <a:lstStyle/>
        <a:p>
          <a:r>
            <a:rPr lang="zh-CN" altLang="en-US" dirty="0"/>
            <a:t>在互联网</a:t>
          </a:r>
          <a:r>
            <a:rPr lang="en-US" altLang="zh-CN" dirty="0"/>
            <a:t>+</a:t>
          </a:r>
          <a:r>
            <a:rPr lang="zh-CN" altLang="en-US" dirty="0"/>
            <a:t>、新冠疫情的趋势下，关注服务业转型，线下线上并举</a:t>
          </a:r>
        </a:p>
      </dgm:t>
    </dgm:pt>
    <dgm:pt modelId="{30F21420-7DD3-40F7-9CF2-3F4241C2ABD0}" type="parTrans" cxnId="{3A00673E-0912-4032-A32F-19DAA08DD26F}">
      <dgm:prSet/>
      <dgm:spPr/>
      <dgm:t>
        <a:bodyPr/>
        <a:lstStyle/>
        <a:p>
          <a:endParaRPr lang="zh-CN" altLang="en-US"/>
        </a:p>
      </dgm:t>
    </dgm:pt>
    <dgm:pt modelId="{319F5D29-2144-46B9-9222-456130FE1A12}" type="sibTrans" cxnId="{3A00673E-0912-4032-A32F-19DAA08DD26F}">
      <dgm:prSet/>
      <dgm:spPr/>
      <dgm:t>
        <a:bodyPr/>
        <a:lstStyle/>
        <a:p>
          <a:endParaRPr lang="zh-CN" altLang="en-US"/>
        </a:p>
      </dgm:t>
    </dgm:pt>
    <dgm:pt modelId="{024BC70F-DF5B-4CC9-AA68-D88A8786411B}">
      <dgm:prSet phldrT="[Text]"/>
      <dgm:spPr/>
      <dgm:t>
        <a:bodyPr/>
        <a:lstStyle/>
        <a:p>
          <a:r>
            <a:rPr lang="zh-CN" altLang="en-US" dirty="0"/>
            <a:t>加速信息技术、科技研究服务业的发展，匹配本地信息通信先进制造业集群，提升软实力</a:t>
          </a:r>
        </a:p>
      </dgm:t>
    </dgm:pt>
    <dgm:pt modelId="{2996658C-6529-4DF9-80F5-8E8597E8A76B}" type="parTrans" cxnId="{36D1F409-B148-4B3E-8B8A-5F808488A14D}">
      <dgm:prSet/>
      <dgm:spPr/>
      <dgm:t>
        <a:bodyPr/>
        <a:lstStyle/>
        <a:p>
          <a:endParaRPr lang="zh-CN" altLang="en-US"/>
        </a:p>
      </dgm:t>
    </dgm:pt>
    <dgm:pt modelId="{ED9BB2B5-CB2F-4219-902E-3A16E7FB9018}" type="sibTrans" cxnId="{36D1F409-B148-4B3E-8B8A-5F808488A14D}">
      <dgm:prSet/>
      <dgm:spPr/>
      <dgm:t>
        <a:bodyPr/>
        <a:lstStyle/>
        <a:p>
          <a:endParaRPr lang="zh-CN" altLang="en-US"/>
        </a:p>
      </dgm:t>
    </dgm:pt>
    <dgm:pt modelId="{5F37E028-4430-465C-9C9F-DC10D028A698}" type="pres">
      <dgm:prSet presAssocID="{75A882CA-7172-4CE9-B456-CFE3F9E2D56E}" presName="Name0" presStyleCnt="0">
        <dgm:presLayoutVars>
          <dgm:chMax val="7"/>
          <dgm:chPref val="7"/>
          <dgm:dir/>
        </dgm:presLayoutVars>
      </dgm:prSet>
      <dgm:spPr/>
    </dgm:pt>
    <dgm:pt modelId="{C61D86C1-4751-41CC-9FDA-9BDEA0318307}" type="pres">
      <dgm:prSet presAssocID="{75A882CA-7172-4CE9-B456-CFE3F9E2D56E}" presName="Name1" presStyleCnt="0"/>
      <dgm:spPr/>
    </dgm:pt>
    <dgm:pt modelId="{33D1627A-E68F-4343-B4F2-73C417A5E9D7}" type="pres">
      <dgm:prSet presAssocID="{75A882CA-7172-4CE9-B456-CFE3F9E2D56E}" presName="cycle" presStyleCnt="0"/>
      <dgm:spPr/>
    </dgm:pt>
    <dgm:pt modelId="{C6700AD4-2841-4CD5-A811-2C2AD26CA01B}" type="pres">
      <dgm:prSet presAssocID="{75A882CA-7172-4CE9-B456-CFE3F9E2D56E}" presName="srcNode" presStyleLbl="node1" presStyleIdx="0" presStyleCnt="2"/>
      <dgm:spPr/>
    </dgm:pt>
    <dgm:pt modelId="{E17683B1-1F78-47DF-9F55-FB28B79C1FC4}" type="pres">
      <dgm:prSet presAssocID="{75A882CA-7172-4CE9-B456-CFE3F9E2D56E}" presName="conn" presStyleLbl="parChTrans1D2" presStyleIdx="0" presStyleCnt="1"/>
      <dgm:spPr/>
    </dgm:pt>
    <dgm:pt modelId="{DCC4CBD1-51B7-41CD-B2B0-6AE7F18B22FF}" type="pres">
      <dgm:prSet presAssocID="{75A882CA-7172-4CE9-B456-CFE3F9E2D56E}" presName="extraNode" presStyleLbl="node1" presStyleIdx="0" presStyleCnt="2"/>
      <dgm:spPr/>
    </dgm:pt>
    <dgm:pt modelId="{F56B803E-B47E-4697-94E6-2229327C359B}" type="pres">
      <dgm:prSet presAssocID="{75A882CA-7172-4CE9-B456-CFE3F9E2D56E}" presName="dstNode" presStyleLbl="node1" presStyleIdx="0" presStyleCnt="2"/>
      <dgm:spPr/>
    </dgm:pt>
    <dgm:pt modelId="{3AEB6FE4-C59C-4604-BEA2-AB2CBC25FC56}" type="pres">
      <dgm:prSet presAssocID="{07E2A4F8-22D7-4551-B34A-EEE88D2DA0A9}" presName="text_1" presStyleLbl="node1" presStyleIdx="0" presStyleCnt="2">
        <dgm:presLayoutVars>
          <dgm:bulletEnabled val="1"/>
        </dgm:presLayoutVars>
      </dgm:prSet>
      <dgm:spPr/>
    </dgm:pt>
    <dgm:pt modelId="{1D7F8503-5226-4208-9523-5294C5183248}" type="pres">
      <dgm:prSet presAssocID="{07E2A4F8-22D7-4551-B34A-EEE88D2DA0A9}" presName="accent_1" presStyleCnt="0"/>
      <dgm:spPr/>
    </dgm:pt>
    <dgm:pt modelId="{479FB2ED-214D-4324-8DF0-2F4697D7183A}" type="pres">
      <dgm:prSet presAssocID="{07E2A4F8-22D7-4551-B34A-EEE88D2DA0A9}" presName="accentRepeatNode" presStyleLbl="solidFgAcc1" presStyleIdx="0" presStyleCnt="2"/>
      <dgm:spPr/>
    </dgm:pt>
    <dgm:pt modelId="{A31DE5BA-7055-4C2E-B360-25F15643BE40}" type="pres">
      <dgm:prSet presAssocID="{024BC70F-DF5B-4CC9-AA68-D88A8786411B}" presName="text_2" presStyleLbl="node1" presStyleIdx="1" presStyleCnt="2">
        <dgm:presLayoutVars>
          <dgm:bulletEnabled val="1"/>
        </dgm:presLayoutVars>
      </dgm:prSet>
      <dgm:spPr/>
    </dgm:pt>
    <dgm:pt modelId="{523DB3A7-92F0-4850-92EC-738AEFC2FA42}" type="pres">
      <dgm:prSet presAssocID="{024BC70F-DF5B-4CC9-AA68-D88A8786411B}" presName="accent_2" presStyleCnt="0"/>
      <dgm:spPr/>
    </dgm:pt>
    <dgm:pt modelId="{22635540-CB98-45D9-9978-4BC53912E887}" type="pres">
      <dgm:prSet presAssocID="{024BC70F-DF5B-4CC9-AA68-D88A8786411B}" presName="accentRepeatNode" presStyleLbl="solidFgAcc1" presStyleIdx="1" presStyleCnt="2"/>
      <dgm:spPr/>
    </dgm:pt>
  </dgm:ptLst>
  <dgm:cxnLst>
    <dgm:cxn modelId="{36D1F409-B148-4B3E-8B8A-5F808488A14D}" srcId="{75A882CA-7172-4CE9-B456-CFE3F9E2D56E}" destId="{024BC70F-DF5B-4CC9-AA68-D88A8786411B}" srcOrd="1" destOrd="0" parTransId="{2996658C-6529-4DF9-80F5-8E8597E8A76B}" sibTransId="{ED9BB2B5-CB2F-4219-902E-3A16E7FB9018}"/>
    <dgm:cxn modelId="{3A00673E-0912-4032-A32F-19DAA08DD26F}" srcId="{75A882CA-7172-4CE9-B456-CFE3F9E2D56E}" destId="{07E2A4F8-22D7-4551-B34A-EEE88D2DA0A9}" srcOrd="0" destOrd="0" parTransId="{30F21420-7DD3-40F7-9CF2-3F4241C2ABD0}" sibTransId="{319F5D29-2144-46B9-9222-456130FE1A12}"/>
    <dgm:cxn modelId="{2B1E5E48-DBB8-4342-B0F6-82E34E2731E6}" type="presOf" srcId="{319F5D29-2144-46B9-9222-456130FE1A12}" destId="{E17683B1-1F78-47DF-9F55-FB28B79C1FC4}" srcOrd="0" destOrd="0" presId="urn:microsoft.com/office/officeart/2008/layout/VerticalCurvedList"/>
    <dgm:cxn modelId="{834C0A49-2552-468D-B6B8-7175911A2303}" type="presOf" srcId="{024BC70F-DF5B-4CC9-AA68-D88A8786411B}" destId="{A31DE5BA-7055-4C2E-B360-25F15643BE40}" srcOrd="0" destOrd="0" presId="urn:microsoft.com/office/officeart/2008/layout/VerticalCurvedList"/>
    <dgm:cxn modelId="{B7993058-CB38-4794-81AA-D16094A75769}" type="presOf" srcId="{07E2A4F8-22D7-4551-B34A-EEE88D2DA0A9}" destId="{3AEB6FE4-C59C-4604-BEA2-AB2CBC25FC56}" srcOrd="0" destOrd="0" presId="urn:microsoft.com/office/officeart/2008/layout/VerticalCurvedList"/>
    <dgm:cxn modelId="{0DF6AB81-69D7-4F01-AB14-5BF90816D4BF}" type="presOf" srcId="{75A882CA-7172-4CE9-B456-CFE3F9E2D56E}" destId="{5F37E028-4430-465C-9C9F-DC10D028A698}" srcOrd="0" destOrd="0" presId="urn:microsoft.com/office/officeart/2008/layout/VerticalCurvedList"/>
    <dgm:cxn modelId="{0A1F4BDC-9BAA-4974-9295-772579AA95BE}" type="presParOf" srcId="{5F37E028-4430-465C-9C9F-DC10D028A698}" destId="{C61D86C1-4751-41CC-9FDA-9BDEA0318307}" srcOrd="0" destOrd="0" presId="urn:microsoft.com/office/officeart/2008/layout/VerticalCurvedList"/>
    <dgm:cxn modelId="{9952AEC9-378C-431F-97ED-C82C1322E419}" type="presParOf" srcId="{C61D86C1-4751-41CC-9FDA-9BDEA0318307}" destId="{33D1627A-E68F-4343-B4F2-73C417A5E9D7}" srcOrd="0" destOrd="0" presId="urn:microsoft.com/office/officeart/2008/layout/VerticalCurvedList"/>
    <dgm:cxn modelId="{F7354FA3-920D-48AB-A6F5-BA39E10D8FA2}" type="presParOf" srcId="{33D1627A-E68F-4343-B4F2-73C417A5E9D7}" destId="{C6700AD4-2841-4CD5-A811-2C2AD26CA01B}" srcOrd="0" destOrd="0" presId="urn:microsoft.com/office/officeart/2008/layout/VerticalCurvedList"/>
    <dgm:cxn modelId="{3F98E1AF-4A7F-4D35-BF83-A42FA76F24DC}" type="presParOf" srcId="{33D1627A-E68F-4343-B4F2-73C417A5E9D7}" destId="{E17683B1-1F78-47DF-9F55-FB28B79C1FC4}" srcOrd="1" destOrd="0" presId="urn:microsoft.com/office/officeart/2008/layout/VerticalCurvedList"/>
    <dgm:cxn modelId="{09A45DF4-B731-438B-AE3F-D38C31182839}" type="presParOf" srcId="{33D1627A-E68F-4343-B4F2-73C417A5E9D7}" destId="{DCC4CBD1-51B7-41CD-B2B0-6AE7F18B22FF}" srcOrd="2" destOrd="0" presId="urn:microsoft.com/office/officeart/2008/layout/VerticalCurvedList"/>
    <dgm:cxn modelId="{C9646CA0-2F63-40C0-9685-E22B3DF8BC11}" type="presParOf" srcId="{33D1627A-E68F-4343-B4F2-73C417A5E9D7}" destId="{F56B803E-B47E-4697-94E6-2229327C359B}" srcOrd="3" destOrd="0" presId="urn:microsoft.com/office/officeart/2008/layout/VerticalCurvedList"/>
    <dgm:cxn modelId="{C12D5CC3-B799-4349-92E7-5224E93661ED}" type="presParOf" srcId="{C61D86C1-4751-41CC-9FDA-9BDEA0318307}" destId="{3AEB6FE4-C59C-4604-BEA2-AB2CBC25FC56}" srcOrd="1" destOrd="0" presId="urn:microsoft.com/office/officeart/2008/layout/VerticalCurvedList"/>
    <dgm:cxn modelId="{AB23422F-D6A2-411D-BC1F-93C58FC7DD6A}" type="presParOf" srcId="{C61D86C1-4751-41CC-9FDA-9BDEA0318307}" destId="{1D7F8503-5226-4208-9523-5294C5183248}" srcOrd="2" destOrd="0" presId="urn:microsoft.com/office/officeart/2008/layout/VerticalCurvedList"/>
    <dgm:cxn modelId="{6DFAE7FA-9813-4D30-8D80-7540556CB823}" type="presParOf" srcId="{1D7F8503-5226-4208-9523-5294C5183248}" destId="{479FB2ED-214D-4324-8DF0-2F4697D7183A}" srcOrd="0" destOrd="0" presId="urn:microsoft.com/office/officeart/2008/layout/VerticalCurvedList"/>
    <dgm:cxn modelId="{9DC81354-A45D-4E77-AECA-DDD7E6BFC938}" type="presParOf" srcId="{C61D86C1-4751-41CC-9FDA-9BDEA0318307}" destId="{A31DE5BA-7055-4C2E-B360-25F15643BE40}" srcOrd="3" destOrd="0" presId="urn:microsoft.com/office/officeart/2008/layout/VerticalCurvedList"/>
    <dgm:cxn modelId="{B783BC15-6BD0-4442-B406-E91B1D715F36}" type="presParOf" srcId="{C61D86C1-4751-41CC-9FDA-9BDEA0318307}" destId="{523DB3A7-92F0-4850-92EC-738AEFC2FA42}" srcOrd="4" destOrd="0" presId="urn:microsoft.com/office/officeart/2008/layout/VerticalCurvedList"/>
    <dgm:cxn modelId="{0E8C8825-A5A6-4F0A-9769-0F01C4919815}" type="presParOf" srcId="{523DB3A7-92F0-4850-92EC-738AEFC2FA42}" destId="{22635540-CB98-45D9-9978-4BC53912E88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77948-CEF0-4876-9F94-A66F391642F5}">
      <dsp:nvSpPr>
        <dsp:cNvPr id="0" name=""/>
        <dsp:cNvSpPr/>
      </dsp:nvSpPr>
      <dsp:spPr>
        <a:xfrm>
          <a:off x="0" y="472306"/>
          <a:ext cx="8128000" cy="6476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总体结论</a:t>
          </a:r>
        </a:p>
      </dsp:txBody>
      <dsp:txXfrm>
        <a:off x="31616" y="503922"/>
        <a:ext cx="8064768" cy="584420"/>
      </dsp:txXfrm>
    </dsp:sp>
    <dsp:sp modelId="{58CDEE31-4719-43A4-9482-11C452578682}">
      <dsp:nvSpPr>
        <dsp:cNvPr id="0" name=""/>
        <dsp:cNvSpPr/>
      </dsp:nvSpPr>
      <dsp:spPr>
        <a:xfrm>
          <a:off x="0" y="1307158"/>
          <a:ext cx="8128000" cy="6524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一、产业发展趋势</a:t>
          </a:r>
        </a:p>
      </dsp:txBody>
      <dsp:txXfrm>
        <a:off x="31852" y="1339010"/>
        <a:ext cx="8064296" cy="588779"/>
      </dsp:txXfrm>
    </dsp:sp>
    <dsp:sp modelId="{A67457D3-789F-457E-BF9D-3277003F1800}">
      <dsp:nvSpPr>
        <dsp:cNvPr id="0" name=""/>
        <dsp:cNvSpPr/>
      </dsp:nvSpPr>
      <dsp:spPr>
        <a:xfrm>
          <a:off x="0" y="1959642"/>
          <a:ext cx="8128000" cy="1278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整体趋势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第二产业分析及展望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/>
            <a:t>第三产业分析及展望</a:t>
          </a:r>
          <a:endParaRPr lang="zh-CN" altLang="en-US" sz="1800" kern="1200" dirty="0"/>
        </a:p>
      </dsp:txBody>
      <dsp:txXfrm>
        <a:off x="0" y="1959642"/>
        <a:ext cx="8128000" cy="1278225"/>
      </dsp:txXfrm>
    </dsp:sp>
    <dsp:sp modelId="{707F206C-831E-4A75-9406-51D638138736}">
      <dsp:nvSpPr>
        <dsp:cNvPr id="0" name=""/>
        <dsp:cNvSpPr/>
      </dsp:nvSpPr>
      <dsp:spPr>
        <a:xfrm>
          <a:off x="0" y="3237867"/>
          <a:ext cx="8128000" cy="63209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二、数据可视化</a:t>
          </a:r>
        </a:p>
      </dsp:txBody>
      <dsp:txXfrm>
        <a:off x="30856" y="3268723"/>
        <a:ext cx="8066288" cy="570380"/>
      </dsp:txXfrm>
    </dsp:sp>
    <dsp:sp modelId="{3E442A8D-B129-4124-823F-789EF0249914}">
      <dsp:nvSpPr>
        <dsp:cNvPr id="0" name=""/>
        <dsp:cNvSpPr/>
      </dsp:nvSpPr>
      <dsp:spPr>
        <a:xfrm>
          <a:off x="0" y="3869960"/>
          <a:ext cx="81280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/>
            <a:t>产业结构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产业区位</a:t>
          </a:r>
        </a:p>
      </dsp:txBody>
      <dsp:txXfrm>
        <a:off x="0" y="3869960"/>
        <a:ext cx="8128000" cy="10764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7683B1-1F78-47DF-9F55-FB28B79C1FC4}">
      <dsp:nvSpPr>
        <dsp:cNvPr id="0" name=""/>
        <dsp:cNvSpPr/>
      </dsp:nvSpPr>
      <dsp:spPr>
        <a:xfrm>
          <a:off x="-2893800" y="-448634"/>
          <a:ext cx="3474212" cy="3474212"/>
        </a:xfrm>
        <a:prstGeom prst="blockArc">
          <a:avLst>
            <a:gd name="adj1" fmla="val 18900000"/>
            <a:gd name="adj2" fmla="val 2700000"/>
            <a:gd name="adj3" fmla="val 622"/>
          </a:avLst>
        </a:pr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EB6FE4-C59C-4604-BEA2-AB2CBC25FC56}">
      <dsp:nvSpPr>
        <dsp:cNvPr id="0" name=""/>
        <dsp:cNvSpPr/>
      </dsp:nvSpPr>
      <dsp:spPr>
        <a:xfrm>
          <a:off x="473706" y="368142"/>
          <a:ext cx="3050656" cy="73618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344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为电子、电气、专用设备为核心的信息通信集群提供产业链、配套设施的支持</a:t>
          </a:r>
        </a:p>
      </dsp:txBody>
      <dsp:txXfrm>
        <a:off x="473706" y="368142"/>
        <a:ext cx="3050656" cy="736181"/>
      </dsp:txXfrm>
    </dsp:sp>
    <dsp:sp modelId="{479FB2ED-214D-4324-8DF0-2F4697D7183A}">
      <dsp:nvSpPr>
        <dsp:cNvPr id="0" name=""/>
        <dsp:cNvSpPr/>
      </dsp:nvSpPr>
      <dsp:spPr>
        <a:xfrm>
          <a:off x="13593" y="276119"/>
          <a:ext cx="920226" cy="920226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1DE5BA-7055-4C2E-B360-25F15643BE40}">
      <dsp:nvSpPr>
        <dsp:cNvPr id="0" name=""/>
        <dsp:cNvSpPr/>
      </dsp:nvSpPr>
      <dsp:spPr>
        <a:xfrm>
          <a:off x="473706" y="1472620"/>
          <a:ext cx="3050656" cy="73618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344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顺应数字化、智能化、互联网</a:t>
          </a:r>
          <a:r>
            <a:rPr lang="en-US" altLang="zh-CN" sz="1100" kern="1200" dirty="0"/>
            <a:t>+</a:t>
          </a:r>
          <a:r>
            <a:rPr lang="zh-CN" altLang="en-US" sz="1100" kern="1200" dirty="0"/>
            <a:t>的时代趋势吸引企业、资本和人才</a:t>
          </a:r>
        </a:p>
      </dsp:txBody>
      <dsp:txXfrm>
        <a:off x="473706" y="1472620"/>
        <a:ext cx="3050656" cy="736181"/>
      </dsp:txXfrm>
    </dsp:sp>
    <dsp:sp modelId="{22635540-CB98-45D9-9978-4BC53912E887}">
      <dsp:nvSpPr>
        <dsp:cNvPr id="0" name=""/>
        <dsp:cNvSpPr/>
      </dsp:nvSpPr>
      <dsp:spPr>
        <a:xfrm>
          <a:off x="13593" y="1380597"/>
          <a:ext cx="920226" cy="920226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7683B1-1F78-47DF-9F55-FB28B79C1FC4}">
      <dsp:nvSpPr>
        <dsp:cNvPr id="0" name=""/>
        <dsp:cNvSpPr/>
      </dsp:nvSpPr>
      <dsp:spPr>
        <a:xfrm>
          <a:off x="-2165325" y="-336847"/>
          <a:ext cx="2600714" cy="2600714"/>
        </a:xfrm>
        <a:prstGeom prst="blockArc">
          <a:avLst>
            <a:gd name="adj1" fmla="val 18900000"/>
            <a:gd name="adj2" fmla="val 2700000"/>
            <a:gd name="adj3" fmla="val 831"/>
          </a:avLst>
        </a:pr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EB6FE4-C59C-4604-BEA2-AB2CBC25FC56}">
      <dsp:nvSpPr>
        <dsp:cNvPr id="0" name=""/>
        <dsp:cNvSpPr/>
      </dsp:nvSpPr>
      <dsp:spPr>
        <a:xfrm>
          <a:off x="354234" y="275294"/>
          <a:ext cx="4482853" cy="5505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6968" tIns="30480" rIns="30480" bIns="3048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在互联网</a:t>
          </a:r>
          <a:r>
            <a:rPr lang="en-US" altLang="zh-CN" sz="1200" kern="1200" dirty="0"/>
            <a:t>+</a:t>
          </a:r>
          <a:r>
            <a:rPr lang="zh-CN" altLang="en-US" sz="1200" kern="1200" dirty="0"/>
            <a:t>、新冠疫情的趋势下，关注服务业转型，线下线上并举</a:t>
          </a:r>
        </a:p>
      </dsp:txBody>
      <dsp:txXfrm>
        <a:off x="354234" y="275294"/>
        <a:ext cx="4482853" cy="550511"/>
      </dsp:txXfrm>
    </dsp:sp>
    <dsp:sp modelId="{479FB2ED-214D-4324-8DF0-2F4697D7183A}">
      <dsp:nvSpPr>
        <dsp:cNvPr id="0" name=""/>
        <dsp:cNvSpPr/>
      </dsp:nvSpPr>
      <dsp:spPr>
        <a:xfrm>
          <a:off x="10165" y="206480"/>
          <a:ext cx="688138" cy="68813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1DE5BA-7055-4C2E-B360-25F15643BE40}">
      <dsp:nvSpPr>
        <dsp:cNvPr id="0" name=""/>
        <dsp:cNvSpPr/>
      </dsp:nvSpPr>
      <dsp:spPr>
        <a:xfrm>
          <a:off x="354234" y="1101214"/>
          <a:ext cx="4482853" cy="5505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6968" tIns="30480" rIns="30480" bIns="3048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加速信息技术、科技研究服务业的发展，匹配本地信息通信先进制造业集群，提升软实力</a:t>
          </a:r>
        </a:p>
      </dsp:txBody>
      <dsp:txXfrm>
        <a:off x="354234" y="1101214"/>
        <a:ext cx="4482853" cy="550511"/>
      </dsp:txXfrm>
    </dsp:sp>
    <dsp:sp modelId="{22635540-CB98-45D9-9978-4BC53912E887}">
      <dsp:nvSpPr>
        <dsp:cNvPr id="0" name=""/>
        <dsp:cNvSpPr/>
      </dsp:nvSpPr>
      <dsp:spPr>
        <a:xfrm>
          <a:off x="10165" y="1032400"/>
          <a:ext cx="688138" cy="688138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95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933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2356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73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348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8272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28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92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44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537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03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98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97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373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42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376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545AB-DAA0-48C9-A14D-B42DA2BCA0D3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F55AF82-649F-4F7D-B405-2C6F17F5CE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52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just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just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just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just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just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FFA5E0-4C70-431D-A19D-18415F6C4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331403-89AE-44D5-B40D-FDBD0A2137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4536C52F-C11B-4718-8B63-3E4A4346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3632297"/>
            <a:ext cx="10602096" cy="2170389"/>
          </a:xfrm>
          <a:custGeom>
            <a:avLst/>
            <a:gdLst>
              <a:gd name="T0" fmla="*/ 2253 w 2259"/>
              <a:gd name="T1" fmla="*/ 195 h 413"/>
              <a:gd name="T2" fmla="*/ 2064 w 2259"/>
              <a:gd name="T3" fmla="*/ 7 h 413"/>
              <a:gd name="T4" fmla="*/ 2062 w 2259"/>
              <a:gd name="T5" fmla="*/ 5 h 413"/>
              <a:gd name="T6" fmla="*/ 2048 w 2259"/>
              <a:gd name="T7" fmla="*/ 0 h 413"/>
              <a:gd name="T8" fmla="*/ 891 w 2259"/>
              <a:gd name="T9" fmla="*/ 0 h 413"/>
              <a:gd name="T10" fmla="*/ 851 w 2259"/>
              <a:gd name="T11" fmla="*/ 0 h 413"/>
              <a:gd name="T12" fmla="*/ 541 w 2259"/>
              <a:gd name="T13" fmla="*/ 0 h 413"/>
              <a:gd name="T14" fmla="*/ 54 w 2259"/>
              <a:gd name="T15" fmla="*/ 0 h 413"/>
              <a:gd name="T16" fmla="*/ 0 w 2259"/>
              <a:gd name="T17" fmla="*/ 0 h 413"/>
              <a:gd name="T18" fmla="*/ 0 w 2259"/>
              <a:gd name="T19" fmla="*/ 413 h 413"/>
              <a:gd name="T20" fmla="*/ 54 w 2259"/>
              <a:gd name="T21" fmla="*/ 413 h 413"/>
              <a:gd name="T22" fmla="*/ 541 w 2259"/>
              <a:gd name="T23" fmla="*/ 413 h 413"/>
              <a:gd name="T24" fmla="*/ 851 w 2259"/>
              <a:gd name="T25" fmla="*/ 413 h 413"/>
              <a:gd name="T26" fmla="*/ 891 w 2259"/>
              <a:gd name="T27" fmla="*/ 413 h 413"/>
              <a:gd name="T28" fmla="*/ 2048 w 2259"/>
              <a:gd name="T29" fmla="*/ 413 h 413"/>
              <a:gd name="T30" fmla="*/ 2062 w 2259"/>
              <a:gd name="T31" fmla="*/ 408 h 413"/>
              <a:gd name="T32" fmla="*/ 2064 w 2259"/>
              <a:gd name="T33" fmla="*/ 406 h 413"/>
              <a:gd name="T34" fmla="*/ 2253 w 2259"/>
              <a:gd name="T35" fmla="*/ 217 h 413"/>
              <a:gd name="T36" fmla="*/ 2253 w 2259"/>
              <a:gd name="T37" fmla="*/ 1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59" h="413">
                <a:moveTo>
                  <a:pt x="2253" y="195"/>
                </a:moveTo>
                <a:cubicBezTo>
                  <a:pt x="2064" y="7"/>
                  <a:pt x="2064" y="7"/>
                  <a:pt x="2064" y="7"/>
                </a:cubicBezTo>
                <a:cubicBezTo>
                  <a:pt x="2064" y="6"/>
                  <a:pt x="2063" y="5"/>
                  <a:pt x="2062" y="5"/>
                </a:cubicBezTo>
                <a:cubicBezTo>
                  <a:pt x="2058" y="2"/>
                  <a:pt x="2053" y="0"/>
                  <a:pt x="2048" y="0"/>
                </a:cubicBezTo>
                <a:cubicBezTo>
                  <a:pt x="891" y="0"/>
                  <a:pt x="891" y="0"/>
                  <a:pt x="891" y="0"/>
                </a:cubicBezTo>
                <a:cubicBezTo>
                  <a:pt x="851" y="0"/>
                  <a:pt x="851" y="0"/>
                  <a:pt x="851" y="0"/>
                </a:cubicBezTo>
                <a:cubicBezTo>
                  <a:pt x="541" y="0"/>
                  <a:pt x="541" y="0"/>
                  <a:pt x="541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13"/>
                  <a:pt x="0" y="413"/>
                  <a:pt x="0" y="413"/>
                </a:cubicBezTo>
                <a:cubicBezTo>
                  <a:pt x="54" y="413"/>
                  <a:pt x="54" y="413"/>
                  <a:pt x="54" y="413"/>
                </a:cubicBezTo>
                <a:cubicBezTo>
                  <a:pt x="541" y="413"/>
                  <a:pt x="541" y="413"/>
                  <a:pt x="541" y="413"/>
                </a:cubicBezTo>
                <a:cubicBezTo>
                  <a:pt x="851" y="413"/>
                  <a:pt x="851" y="413"/>
                  <a:pt x="851" y="413"/>
                </a:cubicBezTo>
                <a:cubicBezTo>
                  <a:pt x="891" y="413"/>
                  <a:pt x="891" y="413"/>
                  <a:pt x="891" y="413"/>
                </a:cubicBezTo>
                <a:cubicBezTo>
                  <a:pt x="2048" y="413"/>
                  <a:pt x="2048" y="413"/>
                  <a:pt x="2048" y="413"/>
                </a:cubicBezTo>
                <a:cubicBezTo>
                  <a:pt x="2053" y="413"/>
                  <a:pt x="2058" y="411"/>
                  <a:pt x="2062" y="408"/>
                </a:cubicBezTo>
                <a:cubicBezTo>
                  <a:pt x="2063" y="407"/>
                  <a:pt x="2064" y="406"/>
                  <a:pt x="2064" y="406"/>
                </a:cubicBezTo>
                <a:cubicBezTo>
                  <a:pt x="2253" y="217"/>
                  <a:pt x="2253" y="217"/>
                  <a:pt x="2253" y="217"/>
                </a:cubicBezTo>
                <a:cubicBezTo>
                  <a:pt x="2259" y="211"/>
                  <a:pt x="2259" y="201"/>
                  <a:pt x="2253" y="195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9C341F-1399-460A-81C3-4DD7CB8C9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733" y="3962400"/>
            <a:ext cx="8458200" cy="958911"/>
          </a:xfrm>
        </p:spPr>
        <p:txBody>
          <a:bodyPr>
            <a:normAutofit/>
          </a:bodyPr>
          <a:lstStyle/>
          <a:p>
            <a:r>
              <a:rPr lang="zh-CN" altLang="en-US" sz="4400" b="1" dirty="0">
                <a:solidFill>
                  <a:srgbClr val="FEFFFF"/>
                </a:solidFill>
              </a:rPr>
              <a:t>宝安区产业发展分析及展望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8BC358-1F2C-4461-A8CC-E3AFA7BBB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3733" y="4944531"/>
            <a:ext cx="8458200" cy="524935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EFFFF"/>
                </a:solidFill>
              </a:rPr>
              <a:t>——</a:t>
            </a:r>
            <a:r>
              <a:rPr lang="zh-CN" altLang="en-US" dirty="0">
                <a:solidFill>
                  <a:srgbClr val="FEFFFF"/>
                </a:solidFill>
              </a:rPr>
              <a:t>基于</a:t>
            </a:r>
            <a:r>
              <a:rPr lang="en-US" altLang="zh-CN" dirty="0">
                <a:solidFill>
                  <a:srgbClr val="FEFFFF"/>
                </a:solidFill>
              </a:rPr>
              <a:t>2015-2019</a:t>
            </a:r>
            <a:r>
              <a:rPr lang="zh-CN" altLang="en-US" dirty="0">
                <a:solidFill>
                  <a:srgbClr val="FEFFFF"/>
                </a:solidFill>
              </a:rPr>
              <a:t>年该地区公开的重点企业明细数据</a:t>
            </a:r>
          </a:p>
        </p:txBody>
      </p:sp>
    </p:spTree>
    <p:extLst>
      <p:ext uri="{BB962C8B-B14F-4D97-AF65-F5344CB8AC3E}">
        <p14:creationId xmlns:p14="http://schemas.microsoft.com/office/powerpoint/2010/main" val="165926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7A0B-D142-4B32-B82D-6164C2982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简要介绍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362D5C5-0337-4ED0-8FE3-007773460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2645023"/>
              </p:ext>
            </p:extLst>
          </p:nvPr>
        </p:nvGraphicFramePr>
        <p:xfrm>
          <a:off x="2589212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8050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51647-D647-4E79-80DF-1CC4B0DEA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总体结论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9BBC0-C9A0-4DA7-8F96-247DAFB79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2015-2019</a:t>
            </a:r>
            <a:r>
              <a:rPr lang="zh-CN" altLang="en-US" dirty="0"/>
              <a:t>年公开数据，宝安区产业结构以第二产业为主，第三产业比重不断上升，产业结构逐渐优化</a:t>
            </a:r>
            <a:endParaRPr lang="en-US" altLang="zh-CN" dirty="0"/>
          </a:p>
          <a:p>
            <a:pPr lvl="1"/>
            <a:r>
              <a:rPr lang="zh-CN" altLang="en-US" dirty="0"/>
              <a:t>第二产业应以打造先进信息通信制造业为目标，发展过程中应与数字化、智能化的时代趋势相结合</a:t>
            </a:r>
            <a:endParaRPr lang="en-US" altLang="zh-CN" dirty="0"/>
          </a:p>
          <a:p>
            <a:pPr lvl="1"/>
            <a:r>
              <a:rPr lang="zh-CN" altLang="en-US" dirty="0"/>
              <a:t>第三产业应注重提升软实力，为先进制造业提供匹配的科技、人才及相关服务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53355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7A85-0A47-4B38-BEDB-1EF02A11E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一、产业发展趋势 </a:t>
            </a:r>
            <a:r>
              <a:rPr lang="en-US" altLang="zh-CN" dirty="0"/>
              <a:t>– </a:t>
            </a:r>
            <a:r>
              <a:rPr lang="zh-CN" altLang="en-US" dirty="0"/>
              <a:t>整体趋势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B9D6E-D2C7-492E-99F9-8673021A5E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2541" y="1822449"/>
            <a:ext cx="5181600" cy="4888743"/>
          </a:xfrm>
          <a:ln w="19050">
            <a:solidFill>
              <a:schemeClr val="tx1"/>
            </a:solidFill>
          </a:ln>
        </p:spPr>
        <p:txBody>
          <a:bodyPr/>
          <a:lstStyle/>
          <a:p>
            <a:r>
              <a:rPr lang="zh-CN" altLang="en-US" dirty="0"/>
              <a:t>地区重点企业数量以及注册资本规模在五年间均实现增长</a:t>
            </a:r>
          </a:p>
          <a:p>
            <a:pPr lvl="1"/>
            <a:r>
              <a:rPr lang="zh-CN" altLang="en-US" dirty="0"/>
              <a:t>地区重点企业数量五年实现了三倍跨越，第二产业是产业的主体，第三产业比重不断上升，</a:t>
            </a:r>
            <a:r>
              <a:rPr lang="en-US" altLang="zh-CN" dirty="0"/>
              <a:t>2019</a:t>
            </a:r>
            <a:r>
              <a:rPr lang="zh-CN" altLang="en-US" dirty="0"/>
              <a:t>年末上升至</a:t>
            </a:r>
            <a:r>
              <a:rPr lang="en-US" altLang="zh-CN" dirty="0"/>
              <a:t>37%</a:t>
            </a:r>
            <a:r>
              <a:rPr lang="zh-CN" altLang="en-US" dirty="0"/>
              <a:t>，产业结构不断改善</a:t>
            </a:r>
          </a:p>
          <a:p>
            <a:pPr lvl="1"/>
            <a:r>
              <a:rPr lang="zh-CN" altLang="en-US" dirty="0"/>
              <a:t>企业注册资本总规模在</a:t>
            </a:r>
            <a:r>
              <a:rPr lang="en-US" altLang="zh-CN" dirty="0"/>
              <a:t>2017</a:t>
            </a:r>
            <a:r>
              <a:rPr lang="zh-CN" altLang="en-US" dirty="0"/>
              <a:t>年后增长放缓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38653-1E33-4D26-9135-2C3233D62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34930" y="1825624"/>
            <a:ext cx="5181600" cy="4885567"/>
          </a:xfrm>
          <a:ln w="19050">
            <a:solidFill>
              <a:schemeClr val="tx1"/>
            </a:solidFill>
          </a:ln>
        </p:spPr>
        <p:txBody>
          <a:bodyPr/>
          <a:lstStyle/>
          <a:p>
            <a:r>
              <a:rPr lang="zh-CN" altLang="en-US" dirty="0"/>
              <a:t>随着企业数量的快速上升，地区重点企业的平均注资及人员规模从</a:t>
            </a:r>
            <a:r>
              <a:rPr lang="en-US" altLang="zh-CN" dirty="0"/>
              <a:t>2017</a:t>
            </a:r>
            <a:r>
              <a:rPr lang="zh-CN" altLang="en-US" dirty="0"/>
              <a:t>年明显下降</a:t>
            </a:r>
          </a:p>
          <a:p>
            <a:pPr lvl="1"/>
            <a:r>
              <a:rPr lang="zh-CN" altLang="en-US" dirty="0"/>
              <a:t>企业注资规模从</a:t>
            </a:r>
            <a:r>
              <a:rPr lang="en-US" altLang="zh-CN" dirty="0"/>
              <a:t>2017</a:t>
            </a:r>
            <a:r>
              <a:rPr lang="zh-CN" altLang="en-US" dirty="0"/>
              <a:t>年开始回落，</a:t>
            </a:r>
            <a:r>
              <a:rPr lang="en-US" altLang="zh-CN" dirty="0"/>
              <a:t>2019</a:t>
            </a:r>
            <a:r>
              <a:rPr lang="zh-CN" altLang="en-US" dirty="0"/>
              <a:t>年重点企业平均注册资本为四千万人民币</a:t>
            </a:r>
          </a:p>
          <a:p>
            <a:pPr lvl="1"/>
            <a:r>
              <a:rPr lang="en-US" altLang="zh-CN" dirty="0"/>
              <a:t>2019</a:t>
            </a:r>
            <a:r>
              <a:rPr lang="zh-CN" altLang="en-US" dirty="0"/>
              <a:t>年企业平均人员规模下降至</a:t>
            </a:r>
            <a:r>
              <a:rPr lang="en-US" altLang="zh-CN" dirty="0"/>
              <a:t>182</a:t>
            </a:r>
            <a:r>
              <a:rPr lang="zh-CN" altLang="en-US" dirty="0"/>
              <a:t>人左右</a:t>
            </a:r>
          </a:p>
          <a:p>
            <a:pPr lvl="1"/>
            <a:r>
              <a:rPr lang="zh-CN" altLang="en-US" dirty="0"/>
              <a:t>该地区在</a:t>
            </a:r>
            <a:r>
              <a:rPr lang="en-US" altLang="zh-CN" dirty="0"/>
              <a:t>2017</a:t>
            </a:r>
            <a:r>
              <a:rPr lang="zh-CN" altLang="en-US" dirty="0"/>
              <a:t>年后大量涌入中小企业及创业企业，</a:t>
            </a:r>
            <a:r>
              <a:rPr lang="en-US" altLang="zh-CN" dirty="0"/>
              <a:t>2017</a:t>
            </a:r>
            <a:r>
              <a:rPr lang="zh-CN" altLang="en-US" dirty="0"/>
              <a:t>年为产业发展中的转折点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BD8BFE1C-E4E6-434B-A537-CA3063679B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814238"/>
              </p:ext>
            </p:extLst>
          </p:nvPr>
        </p:nvGraphicFramePr>
        <p:xfrm>
          <a:off x="1543273" y="3942621"/>
          <a:ext cx="508013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026D340-6970-41CF-B2EE-96A17F4F94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8693005"/>
              </p:ext>
            </p:extLst>
          </p:nvPr>
        </p:nvGraphicFramePr>
        <p:xfrm>
          <a:off x="6885662" y="3942621"/>
          <a:ext cx="5080135" cy="2743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49254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B601-0810-4D74-B40B-45394A57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一、产业发展趋势 </a:t>
            </a:r>
            <a:r>
              <a:rPr lang="en-US" altLang="zh-CN" dirty="0"/>
              <a:t>– </a:t>
            </a:r>
            <a:r>
              <a:rPr lang="zh-CN" altLang="en-US" dirty="0"/>
              <a:t>第二产业分析及展望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E6A46-2520-48A9-B3AD-077887A99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749206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第二产业以制造业为主体，制造业中电子、电器、专用设备的先进制造业发达；高污染大类企业逐渐退出宝安区</a:t>
            </a:r>
          </a:p>
          <a:p>
            <a:r>
              <a:rPr lang="en-US" altLang="zh-CN" dirty="0"/>
              <a:t>2019</a:t>
            </a:r>
            <a:r>
              <a:rPr lang="zh-CN" altLang="en-US" dirty="0"/>
              <a:t>年，第二产业中制造业门类占比高达</a:t>
            </a:r>
            <a:r>
              <a:rPr lang="en-US" altLang="zh-CN" dirty="0"/>
              <a:t>96.1%</a:t>
            </a:r>
            <a:r>
              <a:rPr lang="zh-CN" altLang="en-US" dirty="0"/>
              <a:t>，近三年来，制造业内部各大类比例相对稳定</a:t>
            </a:r>
            <a:endParaRPr lang="en-US" altLang="zh-CN" dirty="0"/>
          </a:p>
          <a:p>
            <a:pPr lvl="1"/>
            <a:r>
              <a:rPr lang="zh-CN" altLang="en-US" dirty="0"/>
              <a:t>构成比重上，制造业中前三大类为计算机通信电子设备制造业（ </a:t>
            </a:r>
            <a:r>
              <a:rPr lang="en-US" altLang="zh-CN" dirty="0"/>
              <a:t>36% </a:t>
            </a:r>
            <a:r>
              <a:rPr lang="zh-CN" altLang="en-US" dirty="0"/>
              <a:t>）、电气机械和器材制造业（</a:t>
            </a:r>
            <a:r>
              <a:rPr lang="en-US" altLang="zh-CN" dirty="0"/>
              <a:t>16%</a:t>
            </a:r>
            <a:r>
              <a:rPr lang="zh-CN" altLang="en-US" dirty="0"/>
              <a:t>）、专用设备制造业（</a:t>
            </a:r>
            <a:r>
              <a:rPr lang="en-US" altLang="zh-CN" dirty="0"/>
              <a:t>9%</a:t>
            </a:r>
            <a:r>
              <a:rPr lang="zh-CN" altLang="en-US" dirty="0"/>
              <a:t>），各大类下电子设备制造相关中类比重较大</a:t>
            </a:r>
            <a:endParaRPr lang="en-US" altLang="zh-CN" dirty="0"/>
          </a:p>
          <a:p>
            <a:pPr lvl="1"/>
            <a:r>
              <a:rPr lang="zh-CN" altLang="en-US" dirty="0"/>
              <a:t>构成变动上，制造业内部各个中类比例在报告期相对稳定，在地区内形成相对完整的产业链和齐全的配套设施，这是宝安区的核心竞争力</a:t>
            </a:r>
          </a:p>
          <a:p>
            <a:pPr lvl="1"/>
            <a:r>
              <a:rPr lang="zh-CN" altLang="en-US" dirty="0"/>
              <a:t>增长变动上，通用设备制造业、造纸和纸制品业以及专用设备制造业增长迅速，三年年复合增长率均在</a:t>
            </a:r>
            <a:r>
              <a:rPr lang="en-US" altLang="zh-CN" dirty="0"/>
              <a:t>20%</a:t>
            </a:r>
            <a:r>
              <a:rPr lang="zh-CN" altLang="en-US" dirty="0"/>
              <a:t>左右</a:t>
            </a:r>
            <a:endParaRPr lang="en-US" altLang="zh-CN" dirty="0"/>
          </a:p>
          <a:p>
            <a:pPr algn="just"/>
            <a:r>
              <a:rPr lang="zh-CN" altLang="en-US" sz="1400" dirty="0"/>
              <a:t>除制造业外，建筑业、能源生产和供应业分别占</a:t>
            </a:r>
            <a:r>
              <a:rPr lang="en-US" altLang="zh-CN" sz="1400" dirty="0"/>
              <a:t>3.6%</a:t>
            </a:r>
            <a:r>
              <a:rPr lang="zh-CN" altLang="en-US" sz="1400" dirty="0"/>
              <a:t>和</a:t>
            </a:r>
            <a:r>
              <a:rPr lang="en-US" altLang="zh-CN" sz="1400" dirty="0"/>
              <a:t>0.3%</a:t>
            </a:r>
          </a:p>
          <a:p>
            <a:pPr lvl="1" algn="just"/>
            <a:r>
              <a:rPr lang="zh-CN" altLang="en-US" sz="1300" dirty="0"/>
              <a:t>建筑业中，建筑装饰、装修和其他建筑业占到总建筑业的</a:t>
            </a:r>
            <a:r>
              <a:rPr lang="en-US" altLang="zh-CN" sz="1300" dirty="0"/>
              <a:t>30%</a:t>
            </a:r>
            <a:r>
              <a:rPr lang="zh-CN" altLang="en-US" sz="1300" dirty="0"/>
              <a:t>，三年年复合增长率达</a:t>
            </a:r>
            <a:r>
              <a:rPr lang="en-US" altLang="zh-CN" sz="1300" dirty="0"/>
              <a:t>61%</a:t>
            </a:r>
            <a:r>
              <a:rPr lang="zh-CN" altLang="en-US" sz="1300" dirty="0"/>
              <a:t>，侧面反映该地区经济的快速发展</a:t>
            </a:r>
            <a:endParaRPr lang="en-US" altLang="zh-CN" sz="1300" dirty="0"/>
          </a:p>
          <a:p>
            <a:pPr lvl="1" algn="just"/>
            <a:r>
              <a:rPr lang="zh-CN" altLang="en-US" sz="1300" dirty="0"/>
              <a:t>能源生产和供应业中仅剩水生产和供应业，其年复合增长率达</a:t>
            </a:r>
            <a:r>
              <a:rPr lang="en-US" altLang="zh-CN" sz="1300" dirty="0"/>
              <a:t>20%</a:t>
            </a:r>
          </a:p>
          <a:p>
            <a:pPr algn="just"/>
            <a:r>
              <a:rPr lang="zh-CN" altLang="en-US" sz="1400" dirty="0"/>
              <a:t>高污染大类企业逐渐退出该地区，包含制造业中的化学纤维制造业、废弃资源综合利用业以及能源业中的电力热力生产和供应业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B364D21-5B76-4A82-9D85-0714B3732B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289042"/>
              </p:ext>
            </p:extLst>
          </p:nvPr>
        </p:nvGraphicFramePr>
        <p:xfrm>
          <a:off x="8200353" y="1297975"/>
          <a:ext cx="3991647" cy="27429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A8B5AA25-74CB-4235-86D0-3AD8F4B966E8}"/>
              </a:ext>
            </a:extLst>
          </p:cNvPr>
          <p:cNvGrpSpPr/>
          <p:nvPr/>
        </p:nvGrpSpPr>
        <p:grpSpPr>
          <a:xfrm>
            <a:off x="8407167" y="3827592"/>
            <a:ext cx="3707934" cy="2973898"/>
            <a:chOff x="8407167" y="3827592"/>
            <a:chExt cx="3707934" cy="2973898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BAA57BB-21F4-449B-8877-5423A9C7ED03}"/>
                </a:ext>
              </a:extLst>
            </p:cNvPr>
            <p:cNvSpPr/>
            <p:nvPr/>
          </p:nvSpPr>
          <p:spPr>
            <a:xfrm>
              <a:off x="8407167" y="3827592"/>
              <a:ext cx="3707934" cy="2973897"/>
            </a:xfrm>
            <a:prstGeom prst="roundRect">
              <a:avLst>
                <a:gd name="adj" fmla="val 7268"/>
              </a:avLst>
            </a:prstGeom>
            <a:solidFill>
              <a:srgbClr val="766F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zh-CN" altLang="en-US" dirty="0"/>
                <a:t>未来展望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BF5452C-D522-4B80-8461-A4105F480D59}"/>
                </a:ext>
              </a:extLst>
            </p:cNvPr>
            <p:cNvGrpSpPr/>
            <p:nvPr/>
          </p:nvGrpSpPr>
          <p:grpSpPr>
            <a:xfrm>
              <a:off x="8492155" y="4224546"/>
              <a:ext cx="3537957" cy="2576944"/>
              <a:chOff x="8492155" y="4224546"/>
              <a:chExt cx="3537957" cy="2576944"/>
            </a:xfrm>
          </p:grpSpPr>
          <p:graphicFrame>
            <p:nvGraphicFramePr>
              <p:cNvPr id="10" name="Diagram 9">
                <a:extLst>
                  <a:ext uri="{FF2B5EF4-FFF2-40B4-BE49-F238E27FC236}">
                    <a16:creationId xmlns:a16="http://schemas.microsoft.com/office/drawing/2014/main" id="{E7562DED-914B-4E0F-ACA2-129B2D1035D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7287240"/>
                  </p:ext>
                </p:extLst>
              </p:nvPr>
            </p:nvGraphicFramePr>
            <p:xfrm>
              <a:off x="8492155" y="4224546"/>
              <a:ext cx="3537957" cy="257694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pic>
            <p:nvPicPr>
              <p:cNvPr id="17" name="Picture 16" descr="Shape&#10;&#10;Description automatically generated with low confidence">
                <a:extLst>
                  <a:ext uri="{FF2B5EF4-FFF2-40B4-BE49-F238E27FC236}">
                    <a16:creationId xmlns:a16="http://schemas.microsoft.com/office/drawing/2014/main" id="{F1034118-B03A-4FA4-9E6E-3C5D86B881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99087" y="5721194"/>
                <a:ext cx="739526" cy="739526"/>
              </a:xfrm>
              <a:prstGeom prst="rect">
                <a:avLst/>
              </a:prstGeom>
            </p:spPr>
          </p:pic>
          <p:pic>
            <p:nvPicPr>
              <p:cNvPr id="19" name="Picture 18" descr="Shape&#10;&#10;Description automatically generated with low confidence">
                <a:extLst>
                  <a:ext uri="{FF2B5EF4-FFF2-40B4-BE49-F238E27FC236}">
                    <a16:creationId xmlns:a16="http://schemas.microsoft.com/office/drawing/2014/main" id="{5FE7E477-74EF-4CEF-9FA0-65153B4674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99087" y="4591881"/>
                <a:ext cx="739526" cy="73952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58126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32F68-7848-461B-85B4-C696F1ED6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一、产业发展趋势 </a:t>
            </a:r>
            <a:r>
              <a:rPr lang="en-US" altLang="zh-CN" dirty="0"/>
              <a:t>– </a:t>
            </a:r>
            <a:r>
              <a:rPr lang="zh-CN" altLang="en-US" dirty="0"/>
              <a:t>第三产业分析及展望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C14CB-C0DF-4E9B-BDC9-577D02846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2020" y="1828800"/>
            <a:ext cx="5456903" cy="49375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第三产业中重点企业数量三年年复合增长率</a:t>
            </a:r>
            <a:r>
              <a:rPr lang="en-US" altLang="zh-CN" sz="1800" dirty="0"/>
              <a:t>14%</a:t>
            </a:r>
            <a:r>
              <a:rPr lang="zh-CN" altLang="en-US" sz="1800" dirty="0"/>
              <a:t>，在产业结构中比重不断上升（</a:t>
            </a:r>
            <a:r>
              <a:rPr lang="en-US" altLang="zh-CN" sz="1800" dirty="0"/>
              <a:t>2019</a:t>
            </a:r>
            <a:r>
              <a:rPr lang="zh-CN" altLang="en-US" sz="1800" dirty="0"/>
              <a:t>年末占</a:t>
            </a:r>
            <a:r>
              <a:rPr lang="en-US" altLang="zh-CN" sz="1800" dirty="0"/>
              <a:t>37%</a:t>
            </a:r>
            <a:r>
              <a:rPr lang="zh-CN" altLang="en-US" sz="1800" dirty="0"/>
              <a:t>），产业结构不断优化</a:t>
            </a:r>
            <a:endParaRPr lang="en-US" altLang="zh-CN" sz="1800" dirty="0"/>
          </a:p>
          <a:p>
            <a:r>
              <a:rPr lang="zh-CN" altLang="en-US" sz="1400" dirty="0"/>
              <a:t>数量上，批发零售业占到第三产业的</a:t>
            </a:r>
            <a:r>
              <a:rPr lang="en-US" altLang="zh-CN" sz="1400" dirty="0"/>
              <a:t>46%</a:t>
            </a:r>
            <a:r>
              <a:rPr lang="zh-CN" altLang="en-US" sz="1400" dirty="0"/>
              <a:t>，租赁和商务服务业及房地产业分列二三位占</a:t>
            </a:r>
            <a:r>
              <a:rPr lang="en-US" altLang="zh-CN" sz="1400" dirty="0"/>
              <a:t>13%</a:t>
            </a:r>
            <a:r>
              <a:rPr lang="zh-CN" altLang="en-US" sz="1400" dirty="0"/>
              <a:t>和</a:t>
            </a:r>
            <a:r>
              <a:rPr lang="en-US" altLang="zh-CN" sz="1400" dirty="0"/>
              <a:t>11%</a:t>
            </a:r>
          </a:p>
          <a:p>
            <a:pPr lvl="1"/>
            <a:r>
              <a:rPr lang="zh-CN" altLang="en-US" sz="1200" dirty="0"/>
              <a:t>批发零售业中，批发业占近八成比重，其中机械设备、五金产品及电子产品批发占总批发业的</a:t>
            </a:r>
            <a:r>
              <a:rPr lang="en-US" altLang="zh-CN" sz="1200" dirty="0"/>
              <a:t>48%</a:t>
            </a:r>
            <a:r>
              <a:rPr lang="zh-CN" altLang="en-US" sz="1200" dirty="0"/>
              <a:t>，为二产先进制造业提供销售服务</a:t>
            </a:r>
            <a:endParaRPr lang="en-US" altLang="zh-CN" sz="1200" dirty="0"/>
          </a:p>
          <a:p>
            <a:pPr lvl="1"/>
            <a:r>
              <a:rPr lang="zh-CN" altLang="en-US" sz="1200" dirty="0"/>
              <a:t>租赁和商务服务业中，商务服务业占比</a:t>
            </a:r>
            <a:r>
              <a:rPr lang="en-US" altLang="zh-CN" sz="1200" dirty="0"/>
              <a:t>95%</a:t>
            </a:r>
            <a:r>
              <a:rPr lang="zh-CN" altLang="en-US" sz="1200" dirty="0"/>
              <a:t>，其中三分之二为组织管理服务。人力资源服务迅速上升，为产业发展提供人才支持</a:t>
            </a:r>
            <a:endParaRPr lang="en-US" altLang="zh-CN" sz="1200" dirty="0"/>
          </a:p>
          <a:p>
            <a:r>
              <a:rPr lang="zh-CN" altLang="en-US" sz="1400" dirty="0"/>
              <a:t>增速上，住宿餐饮业、教育及房地产业三年年复合增长率分别达到</a:t>
            </a:r>
            <a:r>
              <a:rPr lang="en-US" altLang="zh-CN" sz="1400" dirty="0"/>
              <a:t>21%</a:t>
            </a:r>
            <a:r>
              <a:rPr lang="zh-CN" altLang="en-US" sz="1400" dirty="0"/>
              <a:t>，</a:t>
            </a:r>
            <a:r>
              <a:rPr lang="en-US" altLang="zh-CN" sz="1400" dirty="0"/>
              <a:t>16.3%</a:t>
            </a:r>
            <a:r>
              <a:rPr lang="zh-CN" altLang="en-US" sz="1400" dirty="0"/>
              <a:t>和</a:t>
            </a:r>
            <a:r>
              <a:rPr lang="en-US" altLang="zh-CN" sz="1400" dirty="0"/>
              <a:t>16%</a:t>
            </a:r>
            <a:r>
              <a:rPr lang="zh-CN" altLang="en-US" sz="1400" dirty="0"/>
              <a:t>，显示地区生活配套设施正快速完善</a:t>
            </a:r>
            <a:endParaRPr lang="en-US" altLang="zh-CN" sz="1400" dirty="0"/>
          </a:p>
          <a:p>
            <a:pPr lvl="1"/>
            <a:r>
              <a:rPr lang="zh-CN" altLang="en-US" sz="1200" dirty="0"/>
              <a:t>值得注意，信息传输、软件和信息技术服务业（增速</a:t>
            </a:r>
            <a:r>
              <a:rPr lang="en-US" altLang="zh-CN" sz="1200" dirty="0"/>
              <a:t>12%</a:t>
            </a:r>
            <a:r>
              <a:rPr lang="zh-CN" altLang="en-US" sz="1200" dirty="0"/>
              <a:t>）和科学研究和技术服务业（增速</a:t>
            </a:r>
            <a:r>
              <a:rPr lang="en-US" altLang="zh-CN" sz="1200" dirty="0"/>
              <a:t>8%</a:t>
            </a:r>
            <a:r>
              <a:rPr lang="zh-CN" altLang="en-US" sz="1200" dirty="0"/>
              <a:t>）均低于三产平均增速，应为下阶段招商引资的潜在方向</a:t>
            </a:r>
            <a:endParaRPr lang="zh-CN" alt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6822E05-7ED6-4A09-8262-40624F3298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9064121"/>
              </p:ext>
            </p:extLst>
          </p:nvPr>
        </p:nvGraphicFramePr>
        <p:xfrm>
          <a:off x="714947" y="1905000"/>
          <a:ext cx="5080135" cy="27429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2423CED4-7A40-488E-9A4F-59E2B293D49A}"/>
              </a:ext>
            </a:extLst>
          </p:cNvPr>
          <p:cNvGrpSpPr/>
          <p:nvPr/>
        </p:nvGrpSpPr>
        <p:grpSpPr>
          <a:xfrm>
            <a:off x="714947" y="4542503"/>
            <a:ext cx="5080134" cy="2223859"/>
            <a:chOff x="714947" y="4542503"/>
            <a:chExt cx="5080134" cy="2223859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0DEC7D9-2587-41C4-9362-91F2644C9262}"/>
                </a:ext>
              </a:extLst>
            </p:cNvPr>
            <p:cNvSpPr/>
            <p:nvPr/>
          </p:nvSpPr>
          <p:spPr>
            <a:xfrm>
              <a:off x="714947" y="4542503"/>
              <a:ext cx="5080134" cy="2223858"/>
            </a:xfrm>
            <a:prstGeom prst="roundRect">
              <a:avLst>
                <a:gd name="adj" fmla="val 7268"/>
              </a:avLst>
            </a:prstGeom>
            <a:solidFill>
              <a:srgbClr val="766F5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zh-CN" altLang="en-US" dirty="0"/>
                <a:t>未来展望</a:t>
              </a:r>
            </a:p>
          </p:txBody>
        </p:sp>
        <p:graphicFrame>
          <p:nvGraphicFramePr>
            <p:cNvPr id="7" name="Diagram 6">
              <a:extLst>
                <a:ext uri="{FF2B5EF4-FFF2-40B4-BE49-F238E27FC236}">
                  <a16:creationId xmlns:a16="http://schemas.microsoft.com/office/drawing/2014/main" id="{12370600-5758-4133-9EC2-FF25414E3C4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93432630"/>
                </p:ext>
              </p:extLst>
            </p:nvPr>
          </p:nvGraphicFramePr>
          <p:xfrm>
            <a:off x="799935" y="4839342"/>
            <a:ext cx="4847253" cy="192702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8F4C21E-D0D6-4B94-A3A0-2EE03B877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0832" y="5150840"/>
              <a:ext cx="509398" cy="509398"/>
            </a:xfrm>
            <a:prstGeom prst="rect">
              <a:avLst/>
            </a:prstGeom>
          </p:spPr>
        </p:pic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35D0820D-05A3-4A57-BE3C-9F8EC643A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0832" y="5971736"/>
              <a:ext cx="508088" cy="508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7119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Diagram, treemap chart&#10;&#10;Description automatically generated">
            <a:extLst>
              <a:ext uri="{FF2B5EF4-FFF2-40B4-BE49-F238E27FC236}">
                <a16:creationId xmlns:a16="http://schemas.microsoft.com/office/drawing/2014/main" id="{A3A5B669-D546-4DE8-B693-617DCB9DE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62" y="1707309"/>
            <a:ext cx="11020425" cy="50775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E6A998-F150-45CF-BE91-46D607AAE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二、可视化 </a:t>
            </a:r>
            <a:r>
              <a:rPr lang="en-US" altLang="zh-CN" dirty="0"/>
              <a:t>– </a:t>
            </a:r>
            <a:r>
              <a:rPr lang="zh-CN" altLang="en-US" dirty="0"/>
              <a:t>产业结构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FF698-953F-4746-B143-5C50EA50C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461" y="1363696"/>
            <a:ext cx="11136313" cy="961938"/>
          </a:xfrm>
        </p:spPr>
        <p:txBody>
          <a:bodyPr/>
          <a:lstStyle/>
          <a:p>
            <a:r>
              <a:rPr lang="zh-CN" altLang="en-US" dirty="0"/>
              <a:t>下数状地图反映宝安区产业结构变化，区块大小反映相应类在当年的占比（可互动可视化参阅</a:t>
            </a:r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r>
              <a:rPr lang="zh-CN" altLang="en-US" dirty="0"/>
              <a:t>）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84BDAC5-D1E7-4B7B-BFA1-EF0A1DC93E71}"/>
              </a:ext>
            </a:extLst>
          </p:cNvPr>
          <p:cNvSpPr txBox="1">
            <a:spLocks/>
          </p:cNvSpPr>
          <p:nvPr/>
        </p:nvSpPr>
        <p:spPr>
          <a:xfrm>
            <a:off x="2589212" y="3192011"/>
            <a:ext cx="8915400" cy="961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3FD21F-24EE-4443-97F7-F764A41A8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322" y="1706059"/>
            <a:ext cx="11040365" cy="50876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C5119C0-5428-4059-AC37-29A9AE7EC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22" y="1706059"/>
            <a:ext cx="11040365" cy="50876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10ADFDA-F1C1-416F-AA5A-F4949E6138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22" y="1706059"/>
            <a:ext cx="11040365" cy="50876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A7A59F-E26E-4583-9373-1DA74B77A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322" y="1706059"/>
            <a:ext cx="11040365" cy="50876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35EE9B7-7E88-42CC-AF23-418D90BB6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3847" y="1706058"/>
            <a:ext cx="11040365" cy="50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6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FB29-3587-4771-9E3C-BD91144F5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二、可视化 </a:t>
            </a:r>
            <a:r>
              <a:rPr lang="en-US" altLang="zh-CN" dirty="0"/>
              <a:t>– </a:t>
            </a:r>
            <a:r>
              <a:rPr lang="zh-CN" altLang="en-US" dirty="0"/>
              <a:t>产业区位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79393D7-56EB-4A8F-AA38-B930F7E81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51" y="1781175"/>
            <a:ext cx="9129924" cy="487610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0E8C4B-F339-4155-81EF-7A86F6D3FAC2}"/>
              </a:ext>
            </a:extLst>
          </p:cNvPr>
          <p:cNvSpPr txBox="1">
            <a:spLocks/>
          </p:cNvSpPr>
          <p:nvPr/>
        </p:nvSpPr>
        <p:spPr>
          <a:xfrm>
            <a:off x="9858375" y="3138139"/>
            <a:ext cx="1839123" cy="2162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CN" altLang="en-US" sz="1800" dirty="0"/>
              <a:t>第二产业集中分布在宝安区中北部的沈海高速及京港澳高速附近</a:t>
            </a:r>
            <a:endParaRPr lang="en-US" altLang="zh-CN" sz="1800" dirty="0"/>
          </a:p>
          <a:p>
            <a:pPr marL="0" indent="0">
              <a:buFont typeface="Wingdings 3" charset="2"/>
              <a:buNone/>
            </a:pPr>
            <a:r>
              <a:rPr lang="zh-CN" altLang="en-US" sz="1800" dirty="0"/>
              <a:t>第三产业主要分布在南部西乡、航城和福永街道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2117257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D717D-F9F3-4ABF-BD80-5DF408B4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7875" y="2338610"/>
            <a:ext cx="8911687" cy="2804890"/>
          </a:xfrm>
        </p:spPr>
        <p:txBody>
          <a:bodyPr>
            <a:normAutofit/>
          </a:bodyPr>
          <a:lstStyle/>
          <a:p>
            <a:r>
              <a:rPr lang="zh-CN" altLang="en-US" sz="11500" dirty="0"/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105706558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2731</TotalTime>
  <Words>1622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宝安区产业发展分析及展望</vt:lpstr>
      <vt:lpstr>简要介绍</vt:lpstr>
      <vt:lpstr>总体结论</vt:lpstr>
      <vt:lpstr>一、产业发展趋势 – 整体趋势</vt:lpstr>
      <vt:lpstr>一、产业发展趋势 – 第二产业分析及展望</vt:lpstr>
      <vt:lpstr>一、产业发展趋势 – 第三产业分析及展望</vt:lpstr>
      <vt:lpstr>二、可视化 – 产业结构</vt:lpstr>
      <vt:lpstr>二、可视化 – 产业区位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JUNKAI.ZHANG@baruchmail.cuny.edu</dc:creator>
  <cp:lastModifiedBy>JUNKAI.ZHANG@baruchmail.cuny.edu</cp:lastModifiedBy>
  <cp:revision>3</cp:revision>
  <dcterms:created xsi:type="dcterms:W3CDTF">2021-06-01T00:25:54Z</dcterms:created>
  <dcterms:modified xsi:type="dcterms:W3CDTF">2021-06-02T22:03:36Z</dcterms:modified>
</cp:coreProperties>
</file>

<file path=docProps/thumbnail.jpeg>
</file>